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entury Gothic" panose="020B0502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3" roundtripDataSignature="AMtx7mhdq9TdUrImvm//569Dja60fF2R7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snapToObjects="1">
      <p:cViewPr varScale="1">
        <p:scale>
          <a:sx n="115" d="100"/>
          <a:sy n="115" d="100"/>
        </p:scale>
        <p:origin x="3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77b4023b86_4_1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g77b4023b86_4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7b4023b86_4_1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g77b4023b86_4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7b4023b86_4_2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g77b4023b86_4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7b4023b86_4_2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2" name="Google Shape;422;g77b4023b86_4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7b4023b86_4_2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g77b4023b86_4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77b4023b86_4_2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g77b4023b86_4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7b4023b86_4_2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g77b4023b86_4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4fe142db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4fe142db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84fe142db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77b4023b86_4_2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g77b4023b86_4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77b4023b86_4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77b4023b86_4_2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g77b4023b86_4_2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77b4023b86_4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77b4023b86_4_2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77b4023b86_4_2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7b4023b86_4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g77b4023b86_4_2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3" name="Google Shape;473;g77b4023b86_4_2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77b4023b86_4_2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9" name="Google Shape;479;g77b4023b86_4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77b4023b86_4_2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g77b4023b86_4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77b4023b86_4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g77b4023b86_4_2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 name="Google Shape;494;g77b4023b86_4_2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7b4023b86_4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77b4023b86_4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1" name="Google Shape;501;g77b4023b86_4_2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7b4023b86_4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g77b4023b86_4_2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8" name="Google Shape;508;g77b4023b86_4_2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77b4023b86_4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g77b4023b86_4_2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6" name="Google Shape;516;g77b4023b86_4_2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77b4023b86_4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77b4023b86_4_2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g77b4023b86_4_2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77b4023b86_4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g77b4023b86_4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g77b4023b86_4_2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p16"/>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6"/>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6"/>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5"/>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2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5"/>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5"/>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5"/>
        <p:cNvGrpSpPr/>
        <p:nvPr/>
      </p:nvGrpSpPr>
      <p:grpSpPr>
        <a:xfrm>
          <a:off x="0" y="0"/>
          <a:ext cx="0" cy="0"/>
          <a:chOff x="0" y="0"/>
          <a:chExt cx="0" cy="0"/>
        </a:xfrm>
      </p:grpSpPr>
      <p:sp>
        <p:nvSpPr>
          <p:cNvPr id="116" name="Google Shape;116;p26"/>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6"/>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8" name="Google Shape;118;p26"/>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2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6"/>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6"/>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3" name="Google Shape;123;p26"/>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chemeClr val="accent1"/>
                </a:solidFill>
                <a:latin typeface="Arial"/>
                <a:ea typeface="Arial"/>
                <a:cs typeface="Arial"/>
                <a:sym typeface="Arial"/>
              </a:rPr>
              <a:t>“</a:t>
            </a:r>
            <a:endParaRPr/>
          </a:p>
        </p:txBody>
      </p:sp>
      <p:sp>
        <p:nvSpPr>
          <p:cNvPr id="124" name="Google Shape;124;p26"/>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5"/>
        <p:cNvGrpSpPr/>
        <p:nvPr/>
      </p:nvGrpSpPr>
      <p:grpSpPr>
        <a:xfrm>
          <a:off x="0" y="0"/>
          <a:ext cx="0" cy="0"/>
          <a:chOff x="0" y="0"/>
          <a:chExt cx="0" cy="0"/>
        </a:xfrm>
      </p:grpSpPr>
      <p:sp>
        <p:nvSpPr>
          <p:cNvPr id="126" name="Google Shape;126;p27"/>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7"/>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8" name="Google Shape;128;p2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7"/>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7"/>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8"/>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5" name="Google Shape;135;p28"/>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6" name="Google Shape;136;p2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8"/>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8"/>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0" name="Google Shape;140;p28"/>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chemeClr val="accent1"/>
                </a:solidFill>
                <a:latin typeface="Arial"/>
                <a:ea typeface="Arial"/>
                <a:cs typeface="Arial"/>
                <a:sym typeface="Arial"/>
              </a:rPr>
              <a:t>“</a:t>
            </a:r>
            <a:endParaRPr/>
          </a:p>
        </p:txBody>
      </p:sp>
      <p:sp>
        <p:nvSpPr>
          <p:cNvPr id="141" name="Google Shape;141;p28"/>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2"/>
        <p:cNvGrpSpPr/>
        <p:nvPr/>
      </p:nvGrpSpPr>
      <p:grpSpPr>
        <a:xfrm>
          <a:off x="0" y="0"/>
          <a:ext cx="0" cy="0"/>
          <a:chOff x="0" y="0"/>
          <a:chExt cx="0" cy="0"/>
        </a:xfrm>
      </p:grpSpPr>
      <p:sp>
        <p:nvSpPr>
          <p:cNvPr id="143" name="Google Shape;143;p29"/>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9"/>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5" name="Google Shape;145;p29"/>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6" name="Google Shape;146;p2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0"/>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3" name="Google Shape;153;p3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3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31"/>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60" name="Google Shape;160;p3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3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3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7"/>
        <p:cNvGrpSpPr/>
        <p:nvPr/>
      </p:nvGrpSpPr>
      <p:grpSpPr>
        <a:xfrm>
          <a:off x="0" y="0"/>
          <a:ext cx="0" cy="0"/>
          <a:chOff x="0" y="0"/>
          <a:chExt cx="0" cy="0"/>
        </a:xfrm>
      </p:grpSpPr>
      <p:sp>
        <p:nvSpPr>
          <p:cNvPr id="198" name="Google Shape;198;g77b4023b86_4_33"/>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262626"/>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g77b4023b86_4_33"/>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Autofit/>
          </a:bodyPr>
          <a:lstStyle>
            <a:lvl1pPr lvl="0" algn="l">
              <a:lnSpc>
                <a:spcPct val="100000"/>
              </a:lnSpc>
              <a:spcBef>
                <a:spcPts val="1000"/>
              </a:spcBef>
              <a:spcAft>
                <a:spcPts val="0"/>
              </a:spcAft>
              <a:buSzPts val="1800"/>
              <a:buNone/>
              <a:defRPr>
                <a:solidFill>
                  <a:srgbClr val="595959"/>
                </a:solidFill>
              </a:defRPr>
            </a:lvl1pPr>
            <a:lvl2pPr lvl="1" algn="ctr">
              <a:lnSpc>
                <a:spcPct val="100000"/>
              </a:lnSpc>
              <a:spcBef>
                <a:spcPts val="1000"/>
              </a:spcBef>
              <a:spcAft>
                <a:spcPts val="0"/>
              </a:spcAft>
              <a:buSzPts val="1600"/>
              <a:buNone/>
              <a:defRPr>
                <a:solidFill>
                  <a:srgbClr val="888888"/>
                </a:solidFill>
              </a:defRPr>
            </a:lvl2pPr>
            <a:lvl3pPr lvl="2" algn="ctr">
              <a:lnSpc>
                <a:spcPct val="100000"/>
              </a:lnSpc>
              <a:spcBef>
                <a:spcPts val="1000"/>
              </a:spcBef>
              <a:spcAft>
                <a:spcPts val="0"/>
              </a:spcAft>
              <a:buSzPts val="1400"/>
              <a:buNone/>
              <a:defRPr>
                <a:solidFill>
                  <a:srgbClr val="888888"/>
                </a:solidFill>
              </a:defRPr>
            </a:lvl3pPr>
            <a:lvl4pPr lvl="3" algn="ctr">
              <a:lnSpc>
                <a:spcPct val="100000"/>
              </a:lnSpc>
              <a:spcBef>
                <a:spcPts val="1000"/>
              </a:spcBef>
              <a:spcAft>
                <a:spcPts val="0"/>
              </a:spcAft>
              <a:buSzPts val="1200"/>
              <a:buNone/>
              <a:defRPr>
                <a:solidFill>
                  <a:srgbClr val="888888"/>
                </a:solidFill>
              </a:defRPr>
            </a:lvl4pPr>
            <a:lvl5pPr lvl="4" algn="ctr">
              <a:lnSpc>
                <a:spcPct val="100000"/>
              </a:lnSpc>
              <a:spcBef>
                <a:spcPts val="1000"/>
              </a:spcBef>
              <a:spcAft>
                <a:spcPts val="0"/>
              </a:spcAft>
              <a:buSzPts val="1200"/>
              <a:buNone/>
              <a:defRPr>
                <a:solidFill>
                  <a:srgbClr val="888888"/>
                </a:solidFill>
              </a:defRPr>
            </a:lvl5pPr>
            <a:lvl6pPr lvl="5" algn="ctr">
              <a:lnSpc>
                <a:spcPct val="100000"/>
              </a:lnSpc>
              <a:spcBef>
                <a:spcPts val="1000"/>
              </a:spcBef>
              <a:spcAft>
                <a:spcPts val="0"/>
              </a:spcAft>
              <a:buSzPts val="1200"/>
              <a:buNone/>
              <a:defRPr>
                <a:solidFill>
                  <a:srgbClr val="888888"/>
                </a:solidFill>
              </a:defRPr>
            </a:lvl6pPr>
            <a:lvl7pPr lvl="6" algn="ctr">
              <a:lnSpc>
                <a:spcPct val="100000"/>
              </a:lnSpc>
              <a:spcBef>
                <a:spcPts val="1000"/>
              </a:spcBef>
              <a:spcAft>
                <a:spcPts val="0"/>
              </a:spcAft>
              <a:buSzPts val="1200"/>
              <a:buNone/>
              <a:defRPr>
                <a:solidFill>
                  <a:srgbClr val="888888"/>
                </a:solidFill>
              </a:defRPr>
            </a:lvl7pPr>
            <a:lvl8pPr lvl="7" algn="ctr">
              <a:lnSpc>
                <a:spcPct val="100000"/>
              </a:lnSpc>
              <a:spcBef>
                <a:spcPts val="1000"/>
              </a:spcBef>
              <a:spcAft>
                <a:spcPts val="0"/>
              </a:spcAft>
              <a:buSzPts val="1200"/>
              <a:buNone/>
              <a:defRPr>
                <a:solidFill>
                  <a:srgbClr val="888888"/>
                </a:solidFill>
              </a:defRPr>
            </a:lvl8pPr>
            <a:lvl9pPr lvl="8" algn="ctr">
              <a:lnSpc>
                <a:spcPct val="100000"/>
              </a:lnSpc>
              <a:spcBef>
                <a:spcPts val="1000"/>
              </a:spcBef>
              <a:spcAft>
                <a:spcPts val="0"/>
              </a:spcAft>
              <a:buSzPts val="1200"/>
              <a:buNone/>
              <a:defRPr>
                <a:solidFill>
                  <a:srgbClr val="888888"/>
                </a:solidFill>
              </a:defRPr>
            </a:lvl9pPr>
          </a:lstStyle>
          <a:p>
            <a:endParaRPr/>
          </a:p>
        </p:txBody>
      </p:sp>
      <p:sp>
        <p:nvSpPr>
          <p:cNvPr id="200" name="Google Shape;200;g77b4023b86_4_3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77b4023b86_4_3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g77b4023b86_4_33"/>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g77b4023b86_4_33"/>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4"/>
        <p:cNvGrpSpPr/>
        <p:nvPr/>
      </p:nvGrpSpPr>
      <p:grpSpPr>
        <a:xfrm>
          <a:off x="0" y="0"/>
          <a:ext cx="0" cy="0"/>
          <a:chOff x="0" y="0"/>
          <a:chExt cx="0" cy="0"/>
        </a:xfrm>
      </p:grpSpPr>
      <p:sp>
        <p:nvSpPr>
          <p:cNvPr id="205" name="Google Shape;205;g77b4023b86_4_4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g77b4023b86_4_40"/>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07" name="Google Shape;207;g77b4023b86_4_4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g77b4023b86_4_4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g77b4023b86_4_4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77b4023b86_4_4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1"/>
        <p:cNvGrpSpPr/>
        <p:nvPr/>
      </p:nvGrpSpPr>
      <p:grpSpPr>
        <a:xfrm>
          <a:off x="0" y="0"/>
          <a:ext cx="0" cy="0"/>
          <a:chOff x="0" y="0"/>
          <a:chExt cx="0" cy="0"/>
        </a:xfrm>
      </p:grpSpPr>
      <p:sp>
        <p:nvSpPr>
          <p:cNvPr id="212" name="Google Shape;212;g77b4023b86_4_47"/>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262626"/>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g77b4023b86_4_47"/>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2000"/>
              <a:buNone/>
              <a:defRPr sz="2000">
                <a:solidFill>
                  <a:srgbClr val="595959"/>
                </a:solidFill>
              </a:defRPr>
            </a:lvl1pPr>
            <a:lvl2pPr marL="914400" lvl="1" indent="-228600" algn="l">
              <a:lnSpc>
                <a:spcPct val="100000"/>
              </a:lnSpc>
              <a:spcBef>
                <a:spcPts val="1000"/>
              </a:spcBef>
              <a:spcAft>
                <a:spcPts val="0"/>
              </a:spcAft>
              <a:buSzPts val="1800"/>
              <a:buNone/>
              <a:defRPr sz="1800">
                <a:solidFill>
                  <a:srgbClr val="888888"/>
                </a:solidFill>
              </a:defRPr>
            </a:lvl2pPr>
            <a:lvl3pPr marL="1371600" lvl="2" indent="-228600" algn="l">
              <a:lnSpc>
                <a:spcPct val="100000"/>
              </a:lnSpc>
              <a:spcBef>
                <a:spcPts val="1000"/>
              </a:spcBef>
              <a:spcAft>
                <a:spcPts val="0"/>
              </a:spcAft>
              <a:buSzPts val="1600"/>
              <a:buNone/>
              <a:defRPr sz="1600">
                <a:solidFill>
                  <a:srgbClr val="888888"/>
                </a:solidFill>
              </a:defRPr>
            </a:lvl3pPr>
            <a:lvl4pPr marL="1828800" lvl="3" indent="-228600" algn="l">
              <a:lnSpc>
                <a:spcPct val="100000"/>
              </a:lnSpc>
              <a:spcBef>
                <a:spcPts val="1000"/>
              </a:spcBef>
              <a:spcAft>
                <a:spcPts val="0"/>
              </a:spcAft>
              <a:buSzPts val="1400"/>
              <a:buNone/>
              <a:defRPr sz="1400">
                <a:solidFill>
                  <a:srgbClr val="888888"/>
                </a:solidFill>
              </a:defRPr>
            </a:lvl4pPr>
            <a:lvl5pPr marL="2286000" lvl="4" indent="-228600" algn="l">
              <a:lnSpc>
                <a:spcPct val="100000"/>
              </a:lnSpc>
              <a:spcBef>
                <a:spcPts val="1000"/>
              </a:spcBef>
              <a:spcAft>
                <a:spcPts val="0"/>
              </a:spcAft>
              <a:buSzPts val="1400"/>
              <a:buNone/>
              <a:defRPr sz="1400">
                <a:solidFill>
                  <a:srgbClr val="888888"/>
                </a:solidFill>
              </a:defRPr>
            </a:lvl5pPr>
            <a:lvl6pPr marL="2743200" lvl="5" indent="-228600" algn="l">
              <a:lnSpc>
                <a:spcPct val="100000"/>
              </a:lnSpc>
              <a:spcBef>
                <a:spcPts val="1000"/>
              </a:spcBef>
              <a:spcAft>
                <a:spcPts val="0"/>
              </a:spcAft>
              <a:buSzPts val="1400"/>
              <a:buNone/>
              <a:defRPr sz="1400">
                <a:solidFill>
                  <a:srgbClr val="888888"/>
                </a:solidFill>
              </a:defRPr>
            </a:lvl6pPr>
            <a:lvl7pPr marL="3200400" lvl="6" indent="-228600" algn="l">
              <a:lnSpc>
                <a:spcPct val="100000"/>
              </a:lnSpc>
              <a:spcBef>
                <a:spcPts val="1000"/>
              </a:spcBef>
              <a:spcAft>
                <a:spcPts val="0"/>
              </a:spcAft>
              <a:buSzPts val="1400"/>
              <a:buNone/>
              <a:defRPr sz="1400">
                <a:solidFill>
                  <a:srgbClr val="888888"/>
                </a:solidFill>
              </a:defRPr>
            </a:lvl7pPr>
            <a:lvl8pPr marL="3657600" lvl="7" indent="-228600" algn="l">
              <a:lnSpc>
                <a:spcPct val="100000"/>
              </a:lnSpc>
              <a:spcBef>
                <a:spcPts val="1000"/>
              </a:spcBef>
              <a:spcAft>
                <a:spcPts val="0"/>
              </a:spcAft>
              <a:buSzPts val="1400"/>
              <a:buNone/>
              <a:defRPr sz="1400">
                <a:solidFill>
                  <a:srgbClr val="888888"/>
                </a:solidFill>
              </a:defRPr>
            </a:lvl8pPr>
            <a:lvl9pPr marL="4114800" lvl="8" indent="-228600" algn="l">
              <a:lnSpc>
                <a:spcPct val="100000"/>
              </a:lnSpc>
              <a:spcBef>
                <a:spcPts val="1000"/>
              </a:spcBef>
              <a:spcAft>
                <a:spcPts val="0"/>
              </a:spcAft>
              <a:buSzPts val="1400"/>
              <a:buNone/>
              <a:defRPr sz="1400">
                <a:solidFill>
                  <a:srgbClr val="888888"/>
                </a:solidFill>
              </a:defRPr>
            </a:lvl9pPr>
          </a:lstStyle>
          <a:p>
            <a:endParaRPr/>
          </a:p>
        </p:txBody>
      </p:sp>
      <p:sp>
        <p:nvSpPr>
          <p:cNvPr id="214" name="Google Shape;214;g77b4023b86_4_4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g77b4023b86_4_4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g77b4023b86_4_4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77b4023b86_4_4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2" name="Google Shape;52;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8"/>
        <p:cNvGrpSpPr/>
        <p:nvPr/>
      </p:nvGrpSpPr>
      <p:grpSpPr>
        <a:xfrm>
          <a:off x="0" y="0"/>
          <a:ext cx="0" cy="0"/>
          <a:chOff x="0" y="0"/>
          <a:chExt cx="0" cy="0"/>
        </a:xfrm>
      </p:grpSpPr>
      <p:sp>
        <p:nvSpPr>
          <p:cNvPr id="219" name="Google Shape;219;g77b4023b86_4_54"/>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g77b4023b86_4_54"/>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21" name="Google Shape;221;g77b4023b86_4_54"/>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22" name="Google Shape;222;g77b4023b86_4_5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g77b4023b86_4_5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g77b4023b86_4_5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g77b4023b86_4_5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6"/>
        <p:cNvGrpSpPr/>
        <p:nvPr/>
      </p:nvGrpSpPr>
      <p:grpSpPr>
        <a:xfrm>
          <a:off x="0" y="0"/>
          <a:ext cx="0" cy="0"/>
          <a:chOff x="0" y="0"/>
          <a:chExt cx="0" cy="0"/>
        </a:xfrm>
      </p:grpSpPr>
      <p:sp>
        <p:nvSpPr>
          <p:cNvPr id="227" name="Google Shape;227;g77b4023b86_4_6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g77b4023b86_4_62"/>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2400"/>
              <a:buNone/>
              <a:defRPr sz="24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229" name="Google Shape;229;g77b4023b86_4_62"/>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30" name="Google Shape;230;g77b4023b86_4_62"/>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2400"/>
              <a:buNone/>
              <a:defRPr sz="24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231" name="Google Shape;231;g77b4023b86_4_62"/>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32" name="Google Shape;232;g77b4023b86_4_6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g77b4023b86_4_6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g77b4023b86_4_6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77b4023b86_4_6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6"/>
        <p:cNvGrpSpPr/>
        <p:nvPr/>
      </p:nvGrpSpPr>
      <p:grpSpPr>
        <a:xfrm>
          <a:off x="0" y="0"/>
          <a:ext cx="0" cy="0"/>
          <a:chOff x="0" y="0"/>
          <a:chExt cx="0" cy="0"/>
        </a:xfrm>
      </p:grpSpPr>
      <p:sp>
        <p:nvSpPr>
          <p:cNvPr id="237" name="Google Shape;237;g77b4023b86_4_7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g77b4023b86_4_7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g77b4023b86_4_7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g77b4023b86_4_7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77b4023b86_4_7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2"/>
        <p:cNvGrpSpPr/>
        <p:nvPr/>
      </p:nvGrpSpPr>
      <p:grpSpPr>
        <a:xfrm>
          <a:off x="0" y="0"/>
          <a:ext cx="0" cy="0"/>
          <a:chOff x="0" y="0"/>
          <a:chExt cx="0" cy="0"/>
        </a:xfrm>
      </p:grpSpPr>
      <p:sp>
        <p:nvSpPr>
          <p:cNvPr id="243" name="Google Shape;243;g77b4023b86_4_7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g77b4023b86_4_7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g77b4023b86_4_7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77b4023b86_4_7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7"/>
        <p:cNvGrpSpPr/>
        <p:nvPr/>
      </p:nvGrpSpPr>
      <p:grpSpPr>
        <a:xfrm>
          <a:off x="0" y="0"/>
          <a:ext cx="0" cy="0"/>
          <a:chOff x="0" y="0"/>
          <a:chExt cx="0" cy="0"/>
        </a:xfrm>
      </p:grpSpPr>
      <p:sp>
        <p:nvSpPr>
          <p:cNvPr id="248" name="Google Shape;248;g77b4023b86_4_83"/>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262626"/>
              </a:buClr>
              <a:buSzPts val="2000"/>
              <a:buFont typeface="Century Gothic"/>
              <a:buNone/>
              <a:defRPr sz="2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g77b4023b86_4_83"/>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50" name="Google Shape;250;g77b4023b86_4_83"/>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400"/>
              <a:buNone/>
              <a:defRPr sz="14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0"/>
              </a:spcAft>
              <a:buSzPts val="900"/>
              <a:buNone/>
              <a:defRPr sz="900"/>
            </a:lvl9pPr>
          </a:lstStyle>
          <a:p>
            <a:endParaRPr/>
          </a:p>
        </p:txBody>
      </p:sp>
      <p:sp>
        <p:nvSpPr>
          <p:cNvPr id="251" name="Google Shape;251;g77b4023b86_4_8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g77b4023b86_4_8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g77b4023b86_4_8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g77b4023b86_4_8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5"/>
        <p:cNvGrpSpPr/>
        <p:nvPr/>
      </p:nvGrpSpPr>
      <p:grpSpPr>
        <a:xfrm>
          <a:off x="0" y="0"/>
          <a:ext cx="0" cy="0"/>
          <a:chOff x="0" y="0"/>
          <a:chExt cx="0" cy="0"/>
        </a:xfrm>
      </p:grpSpPr>
      <p:sp>
        <p:nvSpPr>
          <p:cNvPr id="256" name="Google Shape;256;g77b4023b86_4_91"/>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262626"/>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g77b4023b86_4_91"/>
          <p:cNvSpPr>
            <a:spLocks noGrp="1"/>
          </p:cNvSpPr>
          <p:nvPr>
            <p:ph type="pic" idx="2"/>
          </p:nvPr>
        </p:nvSpPr>
        <p:spPr>
          <a:xfrm>
            <a:off x="2589212" y="634965"/>
            <a:ext cx="8915400" cy="385497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58" name="Google Shape;258;g77b4023b86_4_91"/>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200"/>
              <a:buNone/>
              <a:defRPr sz="12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0"/>
              </a:spcAft>
              <a:buSzPts val="900"/>
              <a:buNone/>
              <a:defRPr sz="900"/>
            </a:lvl9pPr>
          </a:lstStyle>
          <a:p>
            <a:endParaRPr/>
          </a:p>
        </p:txBody>
      </p:sp>
      <p:sp>
        <p:nvSpPr>
          <p:cNvPr id="259" name="Google Shape;259;g77b4023b86_4_9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g77b4023b86_4_9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g77b4023b86_4_91"/>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77b4023b86_4_91"/>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63"/>
        <p:cNvGrpSpPr/>
        <p:nvPr/>
      </p:nvGrpSpPr>
      <p:grpSpPr>
        <a:xfrm>
          <a:off x="0" y="0"/>
          <a:ext cx="0" cy="0"/>
          <a:chOff x="0" y="0"/>
          <a:chExt cx="0" cy="0"/>
        </a:xfrm>
      </p:grpSpPr>
      <p:sp>
        <p:nvSpPr>
          <p:cNvPr id="264" name="Google Shape;264;g77b4023b86_4_99"/>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262626"/>
              </a:buClr>
              <a:buSzPts val="4800"/>
              <a:buFont typeface="Century Gothic"/>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g77b4023b86_4_99"/>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800"/>
              <a:buNone/>
              <a:defRPr sz="1800">
                <a:solidFill>
                  <a:srgbClr val="595959"/>
                </a:solidFill>
              </a:defRPr>
            </a:lvl1pPr>
            <a:lvl2pPr marL="914400" lvl="1" indent="-228600" algn="l">
              <a:lnSpc>
                <a:spcPct val="100000"/>
              </a:lnSpc>
              <a:spcBef>
                <a:spcPts val="1000"/>
              </a:spcBef>
              <a:spcAft>
                <a:spcPts val="0"/>
              </a:spcAft>
              <a:buSzPts val="1800"/>
              <a:buNone/>
              <a:defRPr sz="1800">
                <a:solidFill>
                  <a:srgbClr val="888888"/>
                </a:solidFill>
              </a:defRPr>
            </a:lvl2pPr>
            <a:lvl3pPr marL="1371600" lvl="2" indent="-228600" algn="l">
              <a:lnSpc>
                <a:spcPct val="100000"/>
              </a:lnSpc>
              <a:spcBef>
                <a:spcPts val="1000"/>
              </a:spcBef>
              <a:spcAft>
                <a:spcPts val="0"/>
              </a:spcAft>
              <a:buSzPts val="1600"/>
              <a:buNone/>
              <a:defRPr sz="1600">
                <a:solidFill>
                  <a:srgbClr val="888888"/>
                </a:solidFill>
              </a:defRPr>
            </a:lvl3pPr>
            <a:lvl4pPr marL="1828800" lvl="3" indent="-228600" algn="l">
              <a:lnSpc>
                <a:spcPct val="100000"/>
              </a:lnSpc>
              <a:spcBef>
                <a:spcPts val="1000"/>
              </a:spcBef>
              <a:spcAft>
                <a:spcPts val="0"/>
              </a:spcAft>
              <a:buSzPts val="1400"/>
              <a:buNone/>
              <a:defRPr sz="1400">
                <a:solidFill>
                  <a:srgbClr val="888888"/>
                </a:solidFill>
              </a:defRPr>
            </a:lvl4pPr>
            <a:lvl5pPr marL="2286000" lvl="4" indent="-228600" algn="l">
              <a:lnSpc>
                <a:spcPct val="100000"/>
              </a:lnSpc>
              <a:spcBef>
                <a:spcPts val="1000"/>
              </a:spcBef>
              <a:spcAft>
                <a:spcPts val="0"/>
              </a:spcAft>
              <a:buSzPts val="1400"/>
              <a:buNone/>
              <a:defRPr sz="1400">
                <a:solidFill>
                  <a:srgbClr val="888888"/>
                </a:solidFill>
              </a:defRPr>
            </a:lvl5pPr>
            <a:lvl6pPr marL="2743200" lvl="5" indent="-228600" algn="l">
              <a:lnSpc>
                <a:spcPct val="100000"/>
              </a:lnSpc>
              <a:spcBef>
                <a:spcPts val="1000"/>
              </a:spcBef>
              <a:spcAft>
                <a:spcPts val="0"/>
              </a:spcAft>
              <a:buSzPts val="1400"/>
              <a:buNone/>
              <a:defRPr sz="1400">
                <a:solidFill>
                  <a:srgbClr val="888888"/>
                </a:solidFill>
              </a:defRPr>
            </a:lvl6pPr>
            <a:lvl7pPr marL="3200400" lvl="6" indent="-228600" algn="l">
              <a:lnSpc>
                <a:spcPct val="100000"/>
              </a:lnSpc>
              <a:spcBef>
                <a:spcPts val="1000"/>
              </a:spcBef>
              <a:spcAft>
                <a:spcPts val="0"/>
              </a:spcAft>
              <a:buSzPts val="1400"/>
              <a:buNone/>
              <a:defRPr sz="1400">
                <a:solidFill>
                  <a:srgbClr val="888888"/>
                </a:solidFill>
              </a:defRPr>
            </a:lvl7pPr>
            <a:lvl8pPr marL="3657600" lvl="7" indent="-228600" algn="l">
              <a:lnSpc>
                <a:spcPct val="100000"/>
              </a:lnSpc>
              <a:spcBef>
                <a:spcPts val="1000"/>
              </a:spcBef>
              <a:spcAft>
                <a:spcPts val="0"/>
              </a:spcAft>
              <a:buSzPts val="1400"/>
              <a:buNone/>
              <a:defRPr sz="1400">
                <a:solidFill>
                  <a:srgbClr val="888888"/>
                </a:solidFill>
              </a:defRPr>
            </a:lvl8pPr>
            <a:lvl9pPr marL="4114800" lvl="8" indent="-228600" algn="l">
              <a:lnSpc>
                <a:spcPct val="100000"/>
              </a:lnSpc>
              <a:spcBef>
                <a:spcPts val="1000"/>
              </a:spcBef>
              <a:spcAft>
                <a:spcPts val="0"/>
              </a:spcAft>
              <a:buSzPts val="1400"/>
              <a:buNone/>
              <a:defRPr sz="1400">
                <a:solidFill>
                  <a:srgbClr val="888888"/>
                </a:solidFill>
              </a:defRPr>
            </a:lvl9pPr>
          </a:lstStyle>
          <a:p>
            <a:endParaRPr/>
          </a:p>
        </p:txBody>
      </p:sp>
      <p:sp>
        <p:nvSpPr>
          <p:cNvPr id="266" name="Google Shape;266;g77b4023b86_4_9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g77b4023b86_4_9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g77b4023b86_4_99"/>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77b4023b86_4_99"/>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70"/>
        <p:cNvGrpSpPr/>
        <p:nvPr/>
      </p:nvGrpSpPr>
      <p:grpSpPr>
        <a:xfrm>
          <a:off x="0" y="0"/>
          <a:ext cx="0" cy="0"/>
          <a:chOff x="0" y="0"/>
          <a:chExt cx="0" cy="0"/>
        </a:xfrm>
      </p:grpSpPr>
      <p:sp>
        <p:nvSpPr>
          <p:cNvPr id="271" name="Google Shape;271;g77b4023b86_4_106"/>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262626"/>
              </a:buClr>
              <a:buSzPts val="4800"/>
              <a:buFont typeface="Century Gothic"/>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g77b4023b86_4_106"/>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600"/>
              <a:buFont typeface="Century Gothic"/>
              <a:buNone/>
              <a:defRPr sz="1600">
                <a:solidFill>
                  <a:srgbClr val="7F7F7F"/>
                </a:solidFill>
              </a:defRPr>
            </a:lvl1pPr>
            <a:lvl2pPr marL="914400" lvl="1" indent="-228600" algn="l">
              <a:lnSpc>
                <a:spcPct val="100000"/>
              </a:lnSpc>
              <a:spcBef>
                <a:spcPts val="1000"/>
              </a:spcBef>
              <a:spcAft>
                <a:spcPts val="0"/>
              </a:spcAft>
              <a:buSzPts val="1600"/>
              <a:buFont typeface="Century Gothic"/>
              <a:buNone/>
              <a:defRPr/>
            </a:lvl2pPr>
            <a:lvl3pPr marL="1371600" lvl="2" indent="-228600" algn="l">
              <a:lnSpc>
                <a:spcPct val="100000"/>
              </a:lnSpc>
              <a:spcBef>
                <a:spcPts val="1000"/>
              </a:spcBef>
              <a:spcAft>
                <a:spcPts val="0"/>
              </a:spcAft>
              <a:buSzPts val="1400"/>
              <a:buFont typeface="Century Gothic"/>
              <a:buNone/>
              <a:defRPr/>
            </a:lvl3pPr>
            <a:lvl4pPr marL="1828800" lvl="3" indent="-228600" algn="l">
              <a:lnSpc>
                <a:spcPct val="100000"/>
              </a:lnSpc>
              <a:spcBef>
                <a:spcPts val="1000"/>
              </a:spcBef>
              <a:spcAft>
                <a:spcPts val="0"/>
              </a:spcAft>
              <a:buSzPts val="1200"/>
              <a:buFont typeface="Century Gothic"/>
              <a:buNone/>
              <a:defRPr/>
            </a:lvl4pPr>
            <a:lvl5pPr marL="2286000" lvl="4" indent="-228600" algn="l">
              <a:lnSpc>
                <a:spcPct val="100000"/>
              </a:lnSpc>
              <a:spcBef>
                <a:spcPts val="1000"/>
              </a:spcBef>
              <a:spcAft>
                <a:spcPts val="0"/>
              </a:spcAft>
              <a:buSzPts val="1200"/>
              <a:buFont typeface="Century Gothic"/>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73" name="Google Shape;273;g77b4023b86_4_106"/>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800"/>
              <a:buNone/>
              <a:defRPr sz="1800">
                <a:solidFill>
                  <a:srgbClr val="595959"/>
                </a:solidFill>
              </a:defRPr>
            </a:lvl1pPr>
            <a:lvl2pPr marL="914400" lvl="1" indent="-228600" algn="l">
              <a:lnSpc>
                <a:spcPct val="100000"/>
              </a:lnSpc>
              <a:spcBef>
                <a:spcPts val="1000"/>
              </a:spcBef>
              <a:spcAft>
                <a:spcPts val="0"/>
              </a:spcAft>
              <a:buSzPts val="1800"/>
              <a:buNone/>
              <a:defRPr sz="1800">
                <a:solidFill>
                  <a:srgbClr val="888888"/>
                </a:solidFill>
              </a:defRPr>
            </a:lvl2pPr>
            <a:lvl3pPr marL="1371600" lvl="2" indent="-228600" algn="l">
              <a:lnSpc>
                <a:spcPct val="100000"/>
              </a:lnSpc>
              <a:spcBef>
                <a:spcPts val="1000"/>
              </a:spcBef>
              <a:spcAft>
                <a:spcPts val="0"/>
              </a:spcAft>
              <a:buSzPts val="1600"/>
              <a:buNone/>
              <a:defRPr sz="1600">
                <a:solidFill>
                  <a:srgbClr val="888888"/>
                </a:solidFill>
              </a:defRPr>
            </a:lvl3pPr>
            <a:lvl4pPr marL="1828800" lvl="3" indent="-228600" algn="l">
              <a:lnSpc>
                <a:spcPct val="100000"/>
              </a:lnSpc>
              <a:spcBef>
                <a:spcPts val="1000"/>
              </a:spcBef>
              <a:spcAft>
                <a:spcPts val="0"/>
              </a:spcAft>
              <a:buSzPts val="1400"/>
              <a:buNone/>
              <a:defRPr sz="1400">
                <a:solidFill>
                  <a:srgbClr val="888888"/>
                </a:solidFill>
              </a:defRPr>
            </a:lvl4pPr>
            <a:lvl5pPr marL="2286000" lvl="4" indent="-228600" algn="l">
              <a:lnSpc>
                <a:spcPct val="100000"/>
              </a:lnSpc>
              <a:spcBef>
                <a:spcPts val="1000"/>
              </a:spcBef>
              <a:spcAft>
                <a:spcPts val="0"/>
              </a:spcAft>
              <a:buSzPts val="1400"/>
              <a:buNone/>
              <a:defRPr sz="1400">
                <a:solidFill>
                  <a:srgbClr val="888888"/>
                </a:solidFill>
              </a:defRPr>
            </a:lvl5pPr>
            <a:lvl6pPr marL="2743200" lvl="5" indent="-228600" algn="l">
              <a:lnSpc>
                <a:spcPct val="100000"/>
              </a:lnSpc>
              <a:spcBef>
                <a:spcPts val="1000"/>
              </a:spcBef>
              <a:spcAft>
                <a:spcPts val="0"/>
              </a:spcAft>
              <a:buSzPts val="1400"/>
              <a:buNone/>
              <a:defRPr sz="1400">
                <a:solidFill>
                  <a:srgbClr val="888888"/>
                </a:solidFill>
              </a:defRPr>
            </a:lvl6pPr>
            <a:lvl7pPr marL="3200400" lvl="6" indent="-228600" algn="l">
              <a:lnSpc>
                <a:spcPct val="100000"/>
              </a:lnSpc>
              <a:spcBef>
                <a:spcPts val="1000"/>
              </a:spcBef>
              <a:spcAft>
                <a:spcPts val="0"/>
              </a:spcAft>
              <a:buSzPts val="1400"/>
              <a:buNone/>
              <a:defRPr sz="1400">
                <a:solidFill>
                  <a:srgbClr val="888888"/>
                </a:solidFill>
              </a:defRPr>
            </a:lvl7pPr>
            <a:lvl8pPr marL="3657600" lvl="7" indent="-228600" algn="l">
              <a:lnSpc>
                <a:spcPct val="100000"/>
              </a:lnSpc>
              <a:spcBef>
                <a:spcPts val="1000"/>
              </a:spcBef>
              <a:spcAft>
                <a:spcPts val="0"/>
              </a:spcAft>
              <a:buSzPts val="1400"/>
              <a:buNone/>
              <a:defRPr sz="1400">
                <a:solidFill>
                  <a:srgbClr val="888888"/>
                </a:solidFill>
              </a:defRPr>
            </a:lvl8pPr>
            <a:lvl9pPr marL="4114800" lvl="8" indent="-228600" algn="l">
              <a:lnSpc>
                <a:spcPct val="100000"/>
              </a:lnSpc>
              <a:spcBef>
                <a:spcPts val="1000"/>
              </a:spcBef>
              <a:spcAft>
                <a:spcPts val="0"/>
              </a:spcAft>
              <a:buSzPts val="1400"/>
              <a:buNone/>
              <a:defRPr sz="1400">
                <a:solidFill>
                  <a:srgbClr val="888888"/>
                </a:solidFill>
              </a:defRPr>
            </a:lvl9pPr>
          </a:lstStyle>
          <a:p>
            <a:endParaRPr/>
          </a:p>
        </p:txBody>
      </p:sp>
      <p:sp>
        <p:nvSpPr>
          <p:cNvPr id="274" name="Google Shape;274;g77b4023b86_4_10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g77b4023b86_4_10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6" name="Google Shape;276;g77b4023b86_4_106"/>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77b4023b86_4_106"/>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78" name="Google Shape;278;g77b4023b86_4_106"/>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79" name="Google Shape;279;g77b4023b86_4_106"/>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80"/>
        <p:cNvGrpSpPr/>
        <p:nvPr/>
      </p:nvGrpSpPr>
      <p:grpSpPr>
        <a:xfrm>
          <a:off x="0" y="0"/>
          <a:ext cx="0" cy="0"/>
          <a:chOff x="0" y="0"/>
          <a:chExt cx="0" cy="0"/>
        </a:xfrm>
      </p:grpSpPr>
      <p:sp>
        <p:nvSpPr>
          <p:cNvPr id="281" name="Google Shape;281;g77b4023b86_4_116"/>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262626"/>
              </a:buClr>
              <a:buSzPts val="4800"/>
              <a:buFont typeface="Century Gothic"/>
              <a:buNone/>
              <a:defRPr sz="4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g77b4023b86_4_116"/>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a:solidFill>
                  <a:srgbClr val="595959"/>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83" name="Google Shape;283;g77b4023b86_4_1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4" name="Google Shape;284;g77b4023b86_4_1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g77b4023b86_4_116"/>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77b4023b86_4_116"/>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287"/>
        <p:cNvGrpSpPr/>
        <p:nvPr/>
      </p:nvGrpSpPr>
      <p:grpSpPr>
        <a:xfrm>
          <a:off x="0" y="0"/>
          <a:ext cx="0" cy="0"/>
          <a:chOff x="0" y="0"/>
          <a:chExt cx="0" cy="0"/>
        </a:xfrm>
      </p:grpSpPr>
      <p:sp>
        <p:nvSpPr>
          <p:cNvPr id="288" name="Google Shape;288;g77b4023b86_4_123"/>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262626"/>
              </a:buClr>
              <a:buSzPts val="4800"/>
              <a:buFont typeface="Century Gothic"/>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g77b4023b86_4_123"/>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2400"/>
              <a:buFont typeface="Century Gothic"/>
              <a:buNone/>
              <a:defRPr sz="2400">
                <a:solidFill>
                  <a:schemeClr val="accent1"/>
                </a:solidFill>
              </a:defRPr>
            </a:lvl1pPr>
            <a:lvl2pPr marL="914400" lvl="1" indent="-228600" algn="l">
              <a:lnSpc>
                <a:spcPct val="100000"/>
              </a:lnSpc>
              <a:spcBef>
                <a:spcPts val="1000"/>
              </a:spcBef>
              <a:spcAft>
                <a:spcPts val="0"/>
              </a:spcAft>
              <a:buSzPts val="1600"/>
              <a:buFont typeface="Century Gothic"/>
              <a:buNone/>
              <a:defRPr/>
            </a:lvl2pPr>
            <a:lvl3pPr marL="1371600" lvl="2" indent="-228600" algn="l">
              <a:lnSpc>
                <a:spcPct val="100000"/>
              </a:lnSpc>
              <a:spcBef>
                <a:spcPts val="1000"/>
              </a:spcBef>
              <a:spcAft>
                <a:spcPts val="0"/>
              </a:spcAft>
              <a:buSzPts val="1400"/>
              <a:buFont typeface="Century Gothic"/>
              <a:buNone/>
              <a:defRPr/>
            </a:lvl3pPr>
            <a:lvl4pPr marL="1828800" lvl="3" indent="-228600" algn="l">
              <a:lnSpc>
                <a:spcPct val="100000"/>
              </a:lnSpc>
              <a:spcBef>
                <a:spcPts val="1000"/>
              </a:spcBef>
              <a:spcAft>
                <a:spcPts val="0"/>
              </a:spcAft>
              <a:buSzPts val="1200"/>
              <a:buFont typeface="Century Gothic"/>
              <a:buNone/>
              <a:defRPr/>
            </a:lvl4pPr>
            <a:lvl5pPr marL="2286000" lvl="4" indent="-228600" algn="l">
              <a:lnSpc>
                <a:spcPct val="100000"/>
              </a:lnSpc>
              <a:spcBef>
                <a:spcPts val="1000"/>
              </a:spcBef>
              <a:spcAft>
                <a:spcPts val="0"/>
              </a:spcAft>
              <a:buSzPts val="1200"/>
              <a:buFont typeface="Century Gothic"/>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90" name="Google Shape;290;g77b4023b86_4_123"/>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a:solidFill>
                  <a:srgbClr val="595959"/>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91" name="Google Shape;291;g77b4023b86_4_12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g77b4023b86_4_12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g77b4023b86_4_12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77b4023b86_4_12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95" name="Google Shape;295;g77b4023b86_4_123"/>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96" name="Google Shape;296;g77b4023b86_4_123"/>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18"/>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8"/>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59" name="Google Shape;59;p1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297"/>
        <p:cNvGrpSpPr/>
        <p:nvPr/>
      </p:nvGrpSpPr>
      <p:grpSpPr>
        <a:xfrm>
          <a:off x="0" y="0"/>
          <a:ext cx="0" cy="0"/>
          <a:chOff x="0" y="0"/>
          <a:chExt cx="0" cy="0"/>
        </a:xfrm>
      </p:grpSpPr>
      <p:sp>
        <p:nvSpPr>
          <p:cNvPr id="298" name="Google Shape;298;g77b4023b86_4_133"/>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262626"/>
              </a:buClr>
              <a:buSzPts val="4800"/>
              <a:buFont typeface="Century Gothic"/>
              <a:buNone/>
              <a:defRPr sz="4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9" name="Google Shape;299;g77b4023b86_4_133"/>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2400"/>
              <a:buFont typeface="Century Gothic"/>
              <a:buNone/>
              <a:defRPr sz="2400">
                <a:solidFill>
                  <a:schemeClr val="accent1"/>
                </a:solidFill>
              </a:defRPr>
            </a:lvl1pPr>
            <a:lvl2pPr marL="914400" lvl="1" indent="-228600" algn="l">
              <a:lnSpc>
                <a:spcPct val="100000"/>
              </a:lnSpc>
              <a:spcBef>
                <a:spcPts val="1000"/>
              </a:spcBef>
              <a:spcAft>
                <a:spcPts val="0"/>
              </a:spcAft>
              <a:buSzPts val="1600"/>
              <a:buFont typeface="Century Gothic"/>
              <a:buNone/>
              <a:defRPr/>
            </a:lvl2pPr>
            <a:lvl3pPr marL="1371600" lvl="2" indent="-228600" algn="l">
              <a:lnSpc>
                <a:spcPct val="100000"/>
              </a:lnSpc>
              <a:spcBef>
                <a:spcPts val="1000"/>
              </a:spcBef>
              <a:spcAft>
                <a:spcPts val="0"/>
              </a:spcAft>
              <a:buSzPts val="1400"/>
              <a:buFont typeface="Century Gothic"/>
              <a:buNone/>
              <a:defRPr/>
            </a:lvl3pPr>
            <a:lvl4pPr marL="1828800" lvl="3" indent="-228600" algn="l">
              <a:lnSpc>
                <a:spcPct val="100000"/>
              </a:lnSpc>
              <a:spcBef>
                <a:spcPts val="1000"/>
              </a:spcBef>
              <a:spcAft>
                <a:spcPts val="0"/>
              </a:spcAft>
              <a:buSzPts val="1200"/>
              <a:buFont typeface="Century Gothic"/>
              <a:buNone/>
              <a:defRPr/>
            </a:lvl4pPr>
            <a:lvl5pPr marL="2286000" lvl="4" indent="-228600" algn="l">
              <a:lnSpc>
                <a:spcPct val="100000"/>
              </a:lnSpc>
              <a:spcBef>
                <a:spcPts val="1000"/>
              </a:spcBef>
              <a:spcAft>
                <a:spcPts val="0"/>
              </a:spcAft>
              <a:buSzPts val="1200"/>
              <a:buFont typeface="Century Gothic"/>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00" name="Google Shape;300;g77b4023b86_4_133"/>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a:solidFill>
                  <a:srgbClr val="595959"/>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01" name="Google Shape;301;g77b4023b86_4_13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g77b4023b86_4_13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g77b4023b86_4_13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77b4023b86_4_13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5"/>
        <p:cNvGrpSpPr/>
        <p:nvPr/>
      </p:nvGrpSpPr>
      <p:grpSpPr>
        <a:xfrm>
          <a:off x="0" y="0"/>
          <a:ext cx="0" cy="0"/>
          <a:chOff x="0" y="0"/>
          <a:chExt cx="0" cy="0"/>
        </a:xfrm>
      </p:grpSpPr>
      <p:sp>
        <p:nvSpPr>
          <p:cNvPr id="306" name="Google Shape;306;g77b4023b86_4_14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g77b4023b86_4_141"/>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08" name="Google Shape;308;g77b4023b86_4_14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9" name="Google Shape;309;g77b4023b86_4_14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g77b4023b86_4_14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g77b4023b86_4_14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2"/>
        <p:cNvGrpSpPr/>
        <p:nvPr/>
      </p:nvGrpSpPr>
      <p:grpSpPr>
        <a:xfrm>
          <a:off x="0" y="0"/>
          <a:ext cx="0" cy="0"/>
          <a:chOff x="0" y="0"/>
          <a:chExt cx="0" cy="0"/>
        </a:xfrm>
      </p:grpSpPr>
      <p:sp>
        <p:nvSpPr>
          <p:cNvPr id="313" name="Google Shape;313;g77b4023b86_4_148"/>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g77b4023b86_4_148"/>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15" name="Google Shape;315;g77b4023b86_4_14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6" name="Google Shape;316;g77b4023b86_4_14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g77b4023b86_4_14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g77b4023b86_4_14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3"/>
        <p:cNvGrpSpPr/>
        <p:nvPr/>
      </p:nvGrpSpPr>
      <p:grpSpPr>
        <a:xfrm>
          <a:off x="0" y="0"/>
          <a:ext cx="0" cy="0"/>
          <a:chOff x="0" y="0"/>
          <a:chExt cx="0" cy="0"/>
        </a:xfrm>
      </p:grpSpPr>
      <p:sp>
        <p:nvSpPr>
          <p:cNvPr id="64" name="Google Shape;64;p19"/>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9"/>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6" name="Google Shape;66;p19"/>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7" name="Google Shape;67;p1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1"/>
        <p:cNvGrpSpPr/>
        <p:nvPr/>
      </p:nvGrpSpPr>
      <p:grpSpPr>
        <a:xfrm>
          <a:off x="0" y="0"/>
          <a:ext cx="0" cy="0"/>
          <a:chOff x="0" y="0"/>
          <a:chExt cx="0" cy="0"/>
        </a:xfrm>
      </p:grpSpPr>
      <p:sp>
        <p:nvSpPr>
          <p:cNvPr id="72" name="Google Shape;72;p2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4" name="Google Shape;74;p20"/>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5" name="Google Shape;75;p20"/>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20"/>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7" name="Google Shape;77;p2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2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2"/>
        <p:cNvGrpSpPr/>
        <p:nvPr/>
      </p:nvGrpSpPr>
      <p:grpSpPr>
        <a:xfrm>
          <a:off x="0" y="0"/>
          <a:ext cx="0" cy="0"/>
          <a:chOff x="0" y="0"/>
          <a:chExt cx="0" cy="0"/>
        </a:xfrm>
      </p:grpSpPr>
      <p:sp>
        <p:nvSpPr>
          <p:cNvPr id="93" name="Google Shape;93;p23"/>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3"/>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5" name="Google Shape;95;p23"/>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2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4"/>
          <p:cNvSpPr>
            <a:spLocks noGrp="1"/>
          </p:cNvSpPr>
          <p:nvPr>
            <p:ph type="pic" idx="2"/>
          </p:nvPr>
        </p:nvSpPr>
        <p:spPr>
          <a:xfrm>
            <a:off x="2589212" y="634965"/>
            <a:ext cx="8915400" cy="3854970"/>
          </a:xfrm>
          <a:prstGeom prst="rect">
            <a:avLst/>
          </a:prstGeom>
          <a:noFill/>
          <a:ln>
            <a:noFill/>
          </a:ln>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103" name="Google Shape;103;p24"/>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4" name="Google Shape;104;p2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4"/>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4"/>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9"/>
        <p:cNvGrpSpPr/>
        <p:nvPr/>
      </p:nvGrpSpPr>
      <p:grpSpPr>
        <a:xfrm>
          <a:off x="0" y="0"/>
          <a:ext cx="0" cy="0"/>
          <a:chOff x="0" y="0"/>
          <a:chExt cx="0" cy="0"/>
        </a:xfrm>
      </p:grpSpPr>
      <p:grpSp>
        <p:nvGrpSpPr>
          <p:cNvPr id="10" name="Google Shape;10;p15"/>
          <p:cNvGrpSpPr/>
          <p:nvPr/>
        </p:nvGrpSpPr>
        <p:grpSpPr>
          <a:xfrm>
            <a:off x="1" y="228600"/>
            <a:ext cx="2851516" cy="6638628"/>
            <a:chOff x="2487613" y="285750"/>
            <a:chExt cx="2428875" cy="5654676"/>
          </a:xfrm>
        </p:grpSpPr>
        <p:sp>
          <p:nvSpPr>
            <p:cNvPr id="11" name="Google Shape;11;p15"/>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5"/>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5"/>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5"/>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5"/>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5"/>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5"/>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5"/>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5"/>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5"/>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5"/>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5"/>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15"/>
          <p:cNvGrpSpPr/>
          <p:nvPr/>
        </p:nvGrpSpPr>
        <p:grpSpPr>
          <a:xfrm>
            <a:off x="27222" y="-786"/>
            <a:ext cx="2356674" cy="6854039"/>
            <a:chOff x="6627813" y="194833"/>
            <a:chExt cx="1952625" cy="5678918"/>
          </a:xfrm>
        </p:grpSpPr>
        <p:sp>
          <p:nvSpPr>
            <p:cNvPr id="24" name="Google Shape;24;p15"/>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5"/>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5"/>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5"/>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5"/>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5"/>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5"/>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5"/>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5"/>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5"/>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5"/>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5"/>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15"/>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15"/>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9" name="Google Shape;39;p1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0" name="Google Shape;40;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1" name="Google Shape;41;p1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164"/>
        <p:cNvGrpSpPr/>
        <p:nvPr/>
      </p:nvGrpSpPr>
      <p:grpSpPr>
        <a:xfrm>
          <a:off x="0" y="0"/>
          <a:ext cx="0" cy="0"/>
          <a:chOff x="0" y="0"/>
          <a:chExt cx="0" cy="0"/>
        </a:xfrm>
      </p:grpSpPr>
      <p:grpSp>
        <p:nvGrpSpPr>
          <p:cNvPr id="165" name="Google Shape;165;g77b4023b86_4_0"/>
          <p:cNvGrpSpPr/>
          <p:nvPr/>
        </p:nvGrpSpPr>
        <p:grpSpPr>
          <a:xfrm>
            <a:off x="1" y="228600"/>
            <a:ext cx="2851516" cy="6638628"/>
            <a:chOff x="2487613" y="285750"/>
            <a:chExt cx="2428875" cy="5654676"/>
          </a:xfrm>
        </p:grpSpPr>
        <p:sp>
          <p:nvSpPr>
            <p:cNvPr id="166" name="Google Shape;166;g77b4023b86_4_0"/>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77b4023b86_4_0"/>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77b4023b86_4_0"/>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77b4023b86_4_0"/>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77b4023b86_4_0"/>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77b4023b86_4_0"/>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77b4023b86_4_0"/>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77b4023b86_4_0"/>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77b4023b86_4_0"/>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77b4023b86_4_0"/>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77b4023b86_4_0"/>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77b4023b86_4_0"/>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 name="Google Shape;178;g77b4023b86_4_0"/>
          <p:cNvGrpSpPr/>
          <p:nvPr/>
        </p:nvGrpSpPr>
        <p:grpSpPr>
          <a:xfrm>
            <a:off x="27222" y="-786"/>
            <a:ext cx="2356674" cy="6854039"/>
            <a:chOff x="6627813" y="194833"/>
            <a:chExt cx="1952625" cy="5678918"/>
          </a:xfrm>
        </p:grpSpPr>
        <p:sp>
          <p:nvSpPr>
            <p:cNvPr id="179" name="Google Shape;179;g77b4023b86_4_0"/>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g77b4023b86_4_0"/>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77b4023b86_4_0"/>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77b4023b86_4_0"/>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77b4023b86_4_0"/>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77b4023b86_4_0"/>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77b4023b86_4_0"/>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77b4023b86_4_0"/>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77b4023b86_4_0"/>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77b4023b86_4_0"/>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77b4023b86_4_0"/>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77b4023b86_4_0"/>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 name="Google Shape;191;g77b4023b86_4_0"/>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77b4023b86_4_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93" name="Google Shape;193;g77b4023b86_4_0"/>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lnSpc>
                <a:spcPct val="100000"/>
              </a:lnSpc>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lnSpc>
                <a:spcPct val="100000"/>
              </a:lnSpc>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94" name="Google Shape;194;g77b4023b86_4_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5" name="Google Shape;195;g77b4023b86_4_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6" name="Google Shape;196;g77b4023b86_4_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
          <p:cNvSpPr txBox="1">
            <a:spLocks noGrp="1"/>
          </p:cNvSpPr>
          <p:nvPr>
            <p:ph type="ctrTitle"/>
          </p:nvPr>
        </p:nvSpPr>
        <p:spPr>
          <a:xfrm>
            <a:off x="1600200" y="211873"/>
            <a:ext cx="8991600" cy="3010830"/>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rgbClr val="262626"/>
              </a:buClr>
              <a:buSzPts val="3959"/>
              <a:buFont typeface="Times New Roman"/>
              <a:buNone/>
            </a:pPr>
            <a:r>
              <a:rPr lang="en-US" sz="3959" b="1" cap="none" dirty="0">
                <a:latin typeface="Times New Roman"/>
                <a:ea typeface="Times New Roman"/>
                <a:cs typeface="Times New Roman"/>
                <a:sym typeface="Times New Roman"/>
              </a:rPr>
              <a:t>DB PROGRAMMING </a:t>
            </a:r>
            <a:br>
              <a:rPr lang="en-US" sz="3959" b="1" cap="none" dirty="0">
                <a:latin typeface="Times New Roman"/>
                <a:ea typeface="Times New Roman"/>
                <a:cs typeface="Times New Roman"/>
                <a:sym typeface="Times New Roman"/>
              </a:rPr>
            </a:br>
            <a:r>
              <a:rPr lang="en-US" sz="3959" b="1" cap="none" dirty="0">
                <a:solidFill>
                  <a:srgbClr val="FF0000"/>
                </a:solidFill>
                <a:latin typeface="Times New Roman"/>
                <a:ea typeface="Times New Roman"/>
                <a:cs typeface="Times New Roman"/>
                <a:sym typeface="Times New Roman"/>
              </a:rPr>
              <a:t>RED TEAM</a:t>
            </a:r>
            <a:br>
              <a:rPr lang="en-US" sz="3959" b="1" cap="none" dirty="0">
                <a:solidFill>
                  <a:srgbClr val="FF0000"/>
                </a:solidFill>
                <a:latin typeface="Times New Roman"/>
                <a:ea typeface="Times New Roman"/>
                <a:cs typeface="Times New Roman"/>
                <a:sym typeface="Times New Roman"/>
              </a:rPr>
            </a:br>
            <a:br>
              <a:rPr lang="en-US" sz="3959" b="1" cap="none" dirty="0">
                <a:latin typeface="Times New Roman"/>
                <a:ea typeface="Times New Roman"/>
                <a:cs typeface="Times New Roman"/>
                <a:sym typeface="Times New Roman"/>
              </a:rPr>
            </a:br>
            <a:r>
              <a:rPr lang="en-US" sz="3959" b="1" cap="none" dirty="0">
                <a:latin typeface="Times New Roman"/>
                <a:ea typeface="Times New Roman"/>
                <a:cs typeface="Times New Roman"/>
                <a:sym typeface="Times New Roman"/>
              </a:rPr>
              <a:t>PHASE </a:t>
            </a:r>
            <a:r>
              <a:rPr lang="en-US" sz="3959" b="1" dirty="0">
                <a:latin typeface="Times New Roman"/>
                <a:ea typeface="Times New Roman"/>
                <a:cs typeface="Times New Roman"/>
                <a:sym typeface="Times New Roman"/>
              </a:rPr>
              <a:t>2</a:t>
            </a:r>
            <a:r>
              <a:rPr lang="en-US" sz="3959" b="1" cap="none" dirty="0">
                <a:latin typeface="Times New Roman"/>
                <a:ea typeface="Times New Roman"/>
                <a:cs typeface="Times New Roman"/>
                <a:sym typeface="Times New Roman"/>
              </a:rPr>
              <a:t> – </a:t>
            </a:r>
            <a:r>
              <a:rPr lang="en-US" sz="3959" dirty="0">
                <a:latin typeface="Times New Roman"/>
                <a:ea typeface="Times New Roman"/>
                <a:cs typeface="Times New Roman"/>
                <a:sym typeface="Times New Roman"/>
              </a:rPr>
              <a:t>POPULATE, TEST, AND USE OPERATIONAL DATABASE</a:t>
            </a:r>
            <a:endParaRPr sz="4860" b="1" cap="none" dirty="0">
              <a:solidFill>
                <a:srgbClr val="FF0000"/>
              </a:solidFill>
              <a:latin typeface="Times New Roman"/>
              <a:ea typeface="Times New Roman"/>
              <a:cs typeface="Times New Roman"/>
              <a:sym typeface="Times New Roman"/>
            </a:endParaRPr>
          </a:p>
        </p:txBody>
      </p:sp>
      <p:sp>
        <p:nvSpPr>
          <p:cNvPr id="324" name="Google Shape;324;p1"/>
          <p:cNvSpPr txBox="1">
            <a:spLocks noGrp="1"/>
          </p:cNvSpPr>
          <p:nvPr>
            <p:ph type="subTitle" idx="1"/>
          </p:nvPr>
        </p:nvSpPr>
        <p:spPr>
          <a:xfrm>
            <a:off x="2345825" y="3720351"/>
            <a:ext cx="7500300" cy="2847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err="1">
                <a:solidFill>
                  <a:schemeClr val="dk1"/>
                </a:solidFill>
              </a:rPr>
              <a:t>Akshay</a:t>
            </a:r>
            <a:r>
              <a:rPr lang="en-US" dirty="0">
                <a:solidFill>
                  <a:schemeClr val="dk1"/>
                </a:solidFill>
              </a:rPr>
              <a:t> Jadhav</a:t>
            </a:r>
            <a:endParaRPr dirty="0"/>
          </a:p>
          <a:p>
            <a:pPr marL="0" lvl="0" indent="0" algn="l" rtl="0">
              <a:spcBef>
                <a:spcPts val="1000"/>
              </a:spcBef>
              <a:spcAft>
                <a:spcPts val="0"/>
              </a:spcAft>
              <a:buSzPts val="1800"/>
              <a:buNone/>
            </a:pPr>
            <a:r>
              <a:rPr lang="en-US" dirty="0" err="1">
                <a:solidFill>
                  <a:schemeClr val="dk1"/>
                </a:solidFill>
              </a:rPr>
              <a:t>Jaymeen</a:t>
            </a:r>
            <a:r>
              <a:rPr lang="en-US" dirty="0">
                <a:solidFill>
                  <a:schemeClr val="dk1"/>
                </a:solidFill>
              </a:rPr>
              <a:t> Gandhi</a:t>
            </a:r>
            <a:endParaRPr dirty="0"/>
          </a:p>
          <a:p>
            <a:pPr marL="0" lvl="0" indent="0" algn="l" rtl="0">
              <a:spcBef>
                <a:spcPts val="1000"/>
              </a:spcBef>
              <a:spcAft>
                <a:spcPts val="0"/>
              </a:spcAft>
              <a:buSzPts val="1800"/>
              <a:buNone/>
            </a:pPr>
            <a:r>
              <a:rPr lang="en-US" dirty="0" err="1">
                <a:solidFill>
                  <a:schemeClr val="dk1"/>
                </a:solidFill>
              </a:rPr>
              <a:t>Tejas</a:t>
            </a:r>
            <a:r>
              <a:rPr lang="en-US" dirty="0">
                <a:solidFill>
                  <a:schemeClr val="dk1"/>
                </a:solidFill>
              </a:rPr>
              <a:t> Joshi</a:t>
            </a:r>
            <a:endParaRPr dirty="0"/>
          </a:p>
          <a:p>
            <a:pPr marL="0" lvl="0" indent="0" algn="l" rtl="0">
              <a:spcBef>
                <a:spcPts val="1000"/>
              </a:spcBef>
              <a:spcAft>
                <a:spcPts val="0"/>
              </a:spcAft>
              <a:buSzPts val="1800"/>
              <a:buNone/>
            </a:pPr>
            <a:r>
              <a:rPr lang="en-US" dirty="0">
                <a:solidFill>
                  <a:schemeClr val="dk1"/>
                </a:solidFill>
              </a:rPr>
              <a:t>Anmol </a:t>
            </a:r>
            <a:r>
              <a:rPr lang="en-US" dirty="0" err="1">
                <a:solidFill>
                  <a:schemeClr val="dk1"/>
                </a:solidFill>
              </a:rPr>
              <a:t>Kansara</a:t>
            </a:r>
            <a:endParaRPr dirty="0">
              <a:solidFill>
                <a:schemeClr val="dk1"/>
              </a:solidFill>
            </a:endParaRPr>
          </a:p>
          <a:p>
            <a:pPr marL="0" lvl="0" indent="0" algn="l" rtl="0">
              <a:spcBef>
                <a:spcPts val="1000"/>
              </a:spcBef>
              <a:spcAft>
                <a:spcPts val="0"/>
              </a:spcAft>
              <a:buSzPts val="1800"/>
              <a:buNone/>
            </a:pPr>
            <a:r>
              <a:rPr lang="en-US" dirty="0">
                <a:solidFill>
                  <a:schemeClr val="dk1"/>
                </a:solidFill>
              </a:rPr>
              <a:t>Rashmi Jain</a:t>
            </a:r>
            <a:endParaRPr dirty="0"/>
          </a:p>
          <a:p>
            <a:pPr marL="0" lvl="0" indent="0" algn="l" rtl="0">
              <a:spcBef>
                <a:spcPts val="1000"/>
              </a:spcBef>
              <a:spcAft>
                <a:spcPts val="0"/>
              </a:spcAft>
              <a:buSzPts val="1800"/>
              <a:buNone/>
            </a:pPr>
            <a:r>
              <a:rPr lang="en-US" dirty="0">
                <a:solidFill>
                  <a:schemeClr val="dk1"/>
                </a:solidFill>
              </a:rPr>
              <a:t>Mayuri </a:t>
            </a:r>
            <a:r>
              <a:rPr lang="en-US" dirty="0" err="1">
                <a:solidFill>
                  <a:schemeClr val="dk1"/>
                </a:solidFill>
              </a:rPr>
              <a:t>Khade</a:t>
            </a:r>
            <a:endParaRPr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2"/>
          <p:cNvSpPr txBox="1">
            <a:spLocks noGrp="1"/>
          </p:cNvSpPr>
          <p:nvPr>
            <p:ph type="title"/>
          </p:nvPr>
        </p:nvSpPr>
        <p:spPr>
          <a:xfrm>
            <a:off x="2592925" y="624103"/>
            <a:ext cx="8911800" cy="85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3600"/>
              <a:buFont typeface="Century Gothic"/>
              <a:buNone/>
            </a:pPr>
            <a:r>
              <a:rPr lang="en-US" b="1" dirty="0"/>
              <a:t>LEFT JOIN (Implementation)</a:t>
            </a:r>
            <a:r>
              <a:rPr lang="en-US" b="1" dirty="0">
                <a:solidFill>
                  <a:schemeClr val="dk1"/>
                </a:solidFill>
                <a:latin typeface="Times New Roman"/>
                <a:ea typeface="Times New Roman"/>
                <a:cs typeface="Times New Roman"/>
                <a:sym typeface="Times New Roman"/>
              </a:rPr>
              <a:t>		</a:t>
            </a:r>
            <a:r>
              <a:rPr lang="en-US" sz="2000" b="1" dirty="0" err="1"/>
              <a:t>Akshay</a:t>
            </a:r>
            <a:endParaRPr dirty="0"/>
          </a:p>
        </p:txBody>
      </p:sp>
      <p:sp>
        <p:nvSpPr>
          <p:cNvPr id="383" name="Google Shape;383;p12"/>
          <p:cNvSpPr txBox="1">
            <a:spLocks noGrp="1"/>
          </p:cNvSpPr>
          <p:nvPr>
            <p:ph type="body" idx="1"/>
          </p:nvPr>
        </p:nvSpPr>
        <p:spPr>
          <a:xfrm>
            <a:off x="2591125" y="1479400"/>
            <a:ext cx="8915400" cy="752400"/>
          </a:xfrm>
          <a:prstGeom prst="rect">
            <a:avLst/>
          </a:prstGeom>
          <a:noFill/>
          <a:ln>
            <a:noFill/>
          </a:ln>
        </p:spPr>
        <p:txBody>
          <a:bodyPr spcFirstLastPara="1" wrap="square" lIns="91425" tIns="45700" rIns="91425" bIns="45700" anchor="t" anchorCtr="0">
            <a:noAutofit/>
          </a:bodyPr>
          <a:lstStyle/>
          <a:p>
            <a:pPr marL="457200" lvl="0" indent="-342900" algn="just" rtl="0">
              <a:lnSpc>
                <a:spcPct val="115000"/>
              </a:lnSpc>
              <a:spcBef>
                <a:spcPts val="0"/>
              </a:spcBef>
              <a:spcAft>
                <a:spcPts val="0"/>
              </a:spcAft>
              <a:buSzPts val="1800"/>
              <a:buChar char="●"/>
            </a:pPr>
            <a:r>
              <a:rPr lang="en-US" dirty="0"/>
              <a:t>Created a stored procedure </a:t>
            </a:r>
            <a:r>
              <a:rPr lang="en-US" dirty="0" err="1"/>
              <a:t>insertComparison</a:t>
            </a:r>
            <a:r>
              <a:rPr lang="en-US" dirty="0"/>
              <a:t>() for the same to insert records into Comparison table from both MODEL and ACCESS RULE table.</a:t>
            </a:r>
            <a:endParaRPr dirty="0"/>
          </a:p>
          <a:p>
            <a:pPr marL="0" lvl="0" indent="0" algn="just" rtl="0">
              <a:lnSpc>
                <a:spcPct val="115000"/>
              </a:lnSpc>
              <a:spcBef>
                <a:spcPts val="0"/>
              </a:spcBef>
              <a:spcAft>
                <a:spcPts val="0"/>
              </a:spcAft>
              <a:buNone/>
            </a:pPr>
            <a:endParaRPr dirty="0"/>
          </a:p>
          <a:p>
            <a:pPr marL="342900" lvl="0" indent="-228600" algn="l" rtl="0">
              <a:spcBef>
                <a:spcPts val="0"/>
              </a:spcBef>
              <a:spcAft>
                <a:spcPts val="0"/>
              </a:spcAft>
              <a:buSzPts val="1800"/>
              <a:buNone/>
            </a:pPr>
            <a:endParaRPr dirty="0"/>
          </a:p>
        </p:txBody>
      </p:sp>
      <p:pic>
        <p:nvPicPr>
          <p:cNvPr id="384" name="Google Shape;384;p12"/>
          <p:cNvPicPr preferRelativeResize="0"/>
          <p:nvPr/>
        </p:nvPicPr>
        <p:blipFill>
          <a:blip r:embed="rId3">
            <a:alphaModFix/>
          </a:blip>
          <a:stretch>
            <a:fillRect/>
          </a:stretch>
        </p:blipFill>
        <p:spPr>
          <a:xfrm>
            <a:off x="3197050" y="2359125"/>
            <a:ext cx="7911150" cy="4321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3"/>
          <p:cNvSpPr txBox="1">
            <a:spLocks noGrp="1"/>
          </p:cNvSpPr>
          <p:nvPr>
            <p:ph type="title"/>
          </p:nvPr>
        </p:nvSpPr>
        <p:spPr>
          <a:xfrm>
            <a:off x="2592925" y="536353"/>
            <a:ext cx="8911800" cy="85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3600"/>
              <a:buFont typeface="Century Gothic"/>
              <a:buNone/>
            </a:pPr>
            <a:r>
              <a:rPr lang="en-US" b="1" dirty="0"/>
              <a:t>LEFT JOIN (Implementation)</a:t>
            </a:r>
            <a:r>
              <a:rPr lang="en-US" b="1" dirty="0">
                <a:solidFill>
                  <a:schemeClr val="dk1"/>
                </a:solidFill>
                <a:latin typeface="Times New Roman"/>
                <a:ea typeface="Times New Roman"/>
                <a:cs typeface="Times New Roman"/>
                <a:sym typeface="Times New Roman"/>
              </a:rPr>
              <a:t> 		</a:t>
            </a:r>
            <a:r>
              <a:rPr lang="en-US" sz="2000" b="1" dirty="0" err="1"/>
              <a:t>Akshay</a:t>
            </a:r>
            <a:endParaRPr dirty="0"/>
          </a:p>
        </p:txBody>
      </p:sp>
      <p:sp>
        <p:nvSpPr>
          <p:cNvPr id="390" name="Google Shape;390;p13"/>
          <p:cNvSpPr txBox="1">
            <a:spLocks noGrp="1"/>
          </p:cNvSpPr>
          <p:nvPr>
            <p:ph type="body" idx="1"/>
          </p:nvPr>
        </p:nvSpPr>
        <p:spPr>
          <a:xfrm>
            <a:off x="2591125" y="1303875"/>
            <a:ext cx="8915400" cy="1303800"/>
          </a:xfrm>
          <a:prstGeom prst="rect">
            <a:avLst/>
          </a:prstGeom>
          <a:noFill/>
          <a:ln>
            <a:noFill/>
          </a:ln>
        </p:spPr>
        <p:txBody>
          <a:bodyPr spcFirstLastPara="1" wrap="square" lIns="91425" tIns="45700" rIns="91425" bIns="45700" anchor="t" anchorCtr="0">
            <a:noAutofit/>
          </a:bodyPr>
          <a:lstStyle/>
          <a:p>
            <a:pPr marL="457200" lvl="0" indent="-342900" algn="just" rtl="0">
              <a:lnSpc>
                <a:spcPct val="115000"/>
              </a:lnSpc>
              <a:spcBef>
                <a:spcPts val="0"/>
              </a:spcBef>
              <a:spcAft>
                <a:spcPts val="0"/>
              </a:spcAft>
              <a:buSzPts val="1800"/>
              <a:buChar char="●"/>
            </a:pPr>
            <a:r>
              <a:rPr lang="en-US"/>
              <a:t>Fetched all mismatched rows (evidences of discrepancy) from MODEL table after comparison of pertinent attributes from both MODEL table and ACCESS RULE table. </a:t>
            </a:r>
            <a:endParaRPr/>
          </a:p>
          <a:p>
            <a:pPr marL="914400" lvl="1" indent="-342900" algn="just" rtl="0">
              <a:lnSpc>
                <a:spcPct val="115000"/>
              </a:lnSpc>
              <a:spcBef>
                <a:spcPts val="0"/>
              </a:spcBef>
              <a:spcAft>
                <a:spcPts val="0"/>
              </a:spcAft>
              <a:buSzPts val="1800"/>
              <a:buChar char="○"/>
            </a:pPr>
            <a:r>
              <a:rPr lang="en-US" b="1"/>
              <a:t>Mismatched count (Evidence of Discrepancy): 9860</a:t>
            </a:r>
            <a:endParaRPr sz="1200" b="1">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a:p>
          <a:p>
            <a:pPr marL="0" lvl="0" indent="0" algn="just" rtl="0">
              <a:lnSpc>
                <a:spcPct val="115000"/>
              </a:lnSpc>
              <a:spcBef>
                <a:spcPts val="0"/>
              </a:spcBef>
              <a:spcAft>
                <a:spcPts val="0"/>
              </a:spcAft>
              <a:buNone/>
            </a:pPr>
            <a:endParaRPr/>
          </a:p>
          <a:p>
            <a:pPr marL="342900" lvl="0" indent="-228600" algn="l" rtl="0">
              <a:spcBef>
                <a:spcPts val="0"/>
              </a:spcBef>
              <a:spcAft>
                <a:spcPts val="0"/>
              </a:spcAft>
              <a:buSzPts val="1800"/>
              <a:buNone/>
            </a:pPr>
            <a:endParaRPr/>
          </a:p>
        </p:txBody>
      </p:sp>
      <p:pic>
        <p:nvPicPr>
          <p:cNvPr id="391" name="Google Shape;391;p13"/>
          <p:cNvPicPr preferRelativeResize="0"/>
          <p:nvPr/>
        </p:nvPicPr>
        <p:blipFill>
          <a:blip r:embed="rId3">
            <a:alphaModFix/>
          </a:blip>
          <a:stretch>
            <a:fillRect/>
          </a:stretch>
        </p:blipFill>
        <p:spPr>
          <a:xfrm>
            <a:off x="2792975" y="2695550"/>
            <a:ext cx="7236999" cy="4049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4"/>
          <p:cNvSpPr txBox="1">
            <a:spLocks noGrp="1"/>
          </p:cNvSpPr>
          <p:nvPr>
            <p:ph type="title"/>
          </p:nvPr>
        </p:nvSpPr>
        <p:spPr>
          <a:xfrm>
            <a:off x="2592925" y="624101"/>
            <a:ext cx="8911800" cy="642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3600"/>
              <a:buFont typeface="Century Gothic"/>
              <a:buNone/>
            </a:pPr>
            <a:r>
              <a:rPr lang="en-US" b="1" dirty="0"/>
              <a:t>LEFT JOIN (Implementation)</a:t>
            </a:r>
            <a:r>
              <a:rPr lang="en-US" b="1" dirty="0">
                <a:solidFill>
                  <a:schemeClr val="dk1"/>
                </a:solidFill>
                <a:latin typeface="Times New Roman"/>
                <a:ea typeface="Times New Roman"/>
                <a:cs typeface="Times New Roman"/>
                <a:sym typeface="Times New Roman"/>
              </a:rPr>
              <a:t> 		</a:t>
            </a:r>
            <a:r>
              <a:rPr lang="en-US" sz="2000" b="1" dirty="0" err="1"/>
              <a:t>Akshay</a:t>
            </a:r>
            <a:endParaRPr dirty="0"/>
          </a:p>
        </p:txBody>
      </p:sp>
      <p:sp>
        <p:nvSpPr>
          <p:cNvPr id="397" name="Google Shape;397;p14"/>
          <p:cNvSpPr txBox="1">
            <a:spLocks noGrp="1"/>
          </p:cNvSpPr>
          <p:nvPr>
            <p:ph type="body" idx="1"/>
          </p:nvPr>
        </p:nvSpPr>
        <p:spPr>
          <a:xfrm>
            <a:off x="2591125" y="1404300"/>
            <a:ext cx="8915400" cy="1028100"/>
          </a:xfrm>
          <a:prstGeom prst="rect">
            <a:avLst/>
          </a:prstGeom>
          <a:noFill/>
          <a:ln>
            <a:noFill/>
          </a:ln>
        </p:spPr>
        <p:txBody>
          <a:bodyPr spcFirstLastPara="1" wrap="square" lIns="91425" tIns="45700" rIns="91425" bIns="45700" anchor="t" anchorCtr="0">
            <a:noAutofit/>
          </a:bodyPr>
          <a:lstStyle/>
          <a:p>
            <a:pPr marL="457200" lvl="0" indent="-342900" algn="just" rtl="0">
              <a:lnSpc>
                <a:spcPct val="115000"/>
              </a:lnSpc>
              <a:spcBef>
                <a:spcPts val="0"/>
              </a:spcBef>
              <a:spcAft>
                <a:spcPts val="0"/>
              </a:spcAft>
              <a:buSzPts val="1800"/>
              <a:buChar char="●"/>
            </a:pPr>
            <a:r>
              <a:rPr lang="en-US"/>
              <a:t>Created a stored procedure i.e. getEvidence() to get all evidence of discrepancies happened during comparison between MODEL and ACCESS RULE table.</a:t>
            </a:r>
            <a:endParaRPr/>
          </a:p>
        </p:txBody>
      </p:sp>
      <p:pic>
        <p:nvPicPr>
          <p:cNvPr id="398" name="Google Shape;398;p14"/>
          <p:cNvPicPr preferRelativeResize="0"/>
          <p:nvPr/>
        </p:nvPicPr>
        <p:blipFill>
          <a:blip r:embed="rId3">
            <a:alphaModFix/>
          </a:blip>
          <a:stretch>
            <a:fillRect/>
          </a:stretch>
        </p:blipFill>
        <p:spPr>
          <a:xfrm>
            <a:off x="3146900" y="2570300"/>
            <a:ext cx="7572649" cy="4120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77b4023b86_4_188"/>
          <p:cNvSpPr txBox="1">
            <a:spLocks noGrp="1"/>
          </p:cNvSpPr>
          <p:nvPr>
            <p:ph type="title"/>
          </p:nvPr>
        </p:nvSpPr>
        <p:spPr>
          <a:xfrm>
            <a:off x="2592925" y="624105"/>
            <a:ext cx="8911800" cy="57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3600"/>
              <a:buFont typeface="Century Gothic"/>
              <a:buNone/>
            </a:pPr>
            <a:r>
              <a:rPr lang="en-US" b="1" dirty="0"/>
              <a:t>Population of Tables 				</a:t>
            </a:r>
            <a:r>
              <a:rPr lang="en-US" sz="2000" b="1" dirty="0" err="1"/>
              <a:t>Akshay</a:t>
            </a:r>
            <a:endParaRPr b="1" dirty="0"/>
          </a:p>
        </p:txBody>
      </p:sp>
      <p:sp>
        <p:nvSpPr>
          <p:cNvPr id="404" name="Google Shape;404;g77b4023b86_4_188"/>
          <p:cNvSpPr txBox="1">
            <a:spLocks noGrp="1"/>
          </p:cNvSpPr>
          <p:nvPr>
            <p:ph type="body" idx="1"/>
          </p:nvPr>
        </p:nvSpPr>
        <p:spPr>
          <a:xfrm>
            <a:off x="2591125" y="1355300"/>
            <a:ext cx="8915400" cy="579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b="1"/>
              <a:t>ACCESSRULE</a:t>
            </a:r>
            <a:endParaRPr b="1"/>
          </a:p>
          <a:p>
            <a:pPr marL="914400" lvl="1" indent="-342900" algn="l" rtl="0">
              <a:lnSpc>
                <a:spcPct val="100000"/>
              </a:lnSpc>
              <a:spcBef>
                <a:spcPts val="0"/>
              </a:spcBef>
              <a:spcAft>
                <a:spcPts val="0"/>
              </a:spcAft>
              <a:buSzPts val="1800"/>
              <a:buChar char="○"/>
            </a:pPr>
            <a:r>
              <a:rPr lang="en-US" b="1"/>
              <a:t>Total rows: 16</a:t>
            </a:r>
            <a:endParaRPr b="1"/>
          </a:p>
          <a:p>
            <a:pPr marL="0" lvl="0" indent="0" algn="l" rtl="0">
              <a:lnSpc>
                <a:spcPct val="100000"/>
              </a:lnSpc>
              <a:spcBef>
                <a:spcPts val="0"/>
              </a:spcBef>
              <a:spcAft>
                <a:spcPts val="0"/>
              </a:spcAft>
              <a:buSzPts val="1800"/>
              <a:buNone/>
            </a:pPr>
            <a:r>
              <a:rPr lang="en-US" b="1"/>
              <a:t>	</a:t>
            </a:r>
            <a:endParaRPr b="1"/>
          </a:p>
        </p:txBody>
      </p:sp>
      <p:pic>
        <p:nvPicPr>
          <p:cNvPr id="405" name="Google Shape;405;g77b4023b86_4_188"/>
          <p:cNvPicPr preferRelativeResize="0"/>
          <p:nvPr/>
        </p:nvPicPr>
        <p:blipFill rotWithShape="1">
          <a:blip r:embed="rId3">
            <a:alphaModFix/>
          </a:blip>
          <a:srcRect/>
          <a:stretch/>
        </p:blipFill>
        <p:spPr>
          <a:xfrm>
            <a:off x="3046600" y="2188575"/>
            <a:ext cx="7710550" cy="4542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77b4023b86_4_194"/>
          <p:cNvSpPr txBox="1">
            <a:spLocks noGrp="1"/>
          </p:cNvSpPr>
          <p:nvPr>
            <p:ph type="title"/>
          </p:nvPr>
        </p:nvSpPr>
        <p:spPr>
          <a:xfrm>
            <a:off x="2592925" y="547905"/>
            <a:ext cx="8911800" cy="59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3600"/>
              <a:buFont typeface="Century Gothic"/>
              <a:buNone/>
            </a:pPr>
            <a:r>
              <a:rPr lang="en-US" b="1" dirty="0"/>
              <a:t>Population of Tables				</a:t>
            </a:r>
            <a:r>
              <a:rPr lang="en-US" sz="2000" b="1" dirty="0" err="1"/>
              <a:t>Akshay</a:t>
            </a:r>
            <a:endParaRPr b="1" dirty="0"/>
          </a:p>
        </p:txBody>
      </p:sp>
      <p:sp>
        <p:nvSpPr>
          <p:cNvPr id="411" name="Google Shape;411;g77b4023b86_4_194"/>
          <p:cNvSpPr txBox="1">
            <a:spLocks noGrp="1"/>
          </p:cNvSpPr>
          <p:nvPr>
            <p:ph type="body" idx="1"/>
          </p:nvPr>
        </p:nvSpPr>
        <p:spPr>
          <a:xfrm>
            <a:off x="2591125" y="1330800"/>
            <a:ext cx="8915400" cy="6771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b="1"/>
              <a:t>MODEL</a:t>
            </a:r>
            <a:endParaRPr b="1"/>
          </a:p>
          <a:p>
            <a:pPr marL="914400" lvl="1" indent="-342900" algn="l" rtl="0">
              <a:lnSpc>
                <a:spcPct val="100000"/>
              </a:lnSpc>
              <a:spcBef>
                <a:spcPts val="0"/>
              </a:spcBef>
              <a:spcAft>
                <a:spcPts val="0"/>
              </a:spcAft>
              <a:buSzPts val="1800"/>
              <a:buChar char="○"/>
            </a:pPr>
            <a:r>
              <a:rPr lang="en-US" b="1"/>
              <a:t>Total rows: 20266</a:t>
            </a:r>
            <a:endParaRPr b="1"/>
          </a:p>
        </p:txBody>
      </p:sp>
      <p:pic>
        <p:nvPicPr>
          <p:cNvPr id="412" name="Google Shape;412;g77b4023b86_4_194"/>
          <p:cNvPicPr preferRelativeResize="0"/>
          <p:nvPr/>
        </p:nvPicPr>
        <p:blipFill rotWithShape="1">
          <a:blip r:embed="rId3">
            <a:alphaModFix/>
          </a:blip>
          <a:srcRect/>
          <a:stretch/>
        </p:blipFill>
        <p:spPr>
          <a:xfrm>
            <a:off x="3052475" y="2007900"/>
            <a:ext cx="7992694" cy="4660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77b4023b86_4_200"/>
          <p:cNvSpPr txBox="1">
            <a:spLocks noGrp="1"/>
          </p:cNvSpPr>
          <p:nvPr>
            <p:ph type="title"/>
          </p:nvPr>
        </p:nvSpPr>
        <p:spPr>
          <a:xfrm>
            <a:off x="2592925" y="624103"/>
            <a:ext cx="8911800" cy="855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3600"/>
              <a:buFont typeface="Century Gothic"/>
              <a:buNone/>
            </a:pPr>
            <a:r>
              <a:rPr lang="en-US" b="1" dirty="0"/>
              <a:t>LEFT JOIN (Implementation)</a:t>
            </a:r>
            <a:r>
              <a:rPr lang="en-US" b="1" dirty="0">
                <a:solidFill>
                  <a:schemeClr val="dk1"/>
                </a:solidFill>
                <a:latin typeface="Times New Roman"/>
                <a:ea typeface="Times New Roman"/>
                <a:cs typeface="Times New Roman"/>
                <a:sym typeface="Times New Roman"/>
              </a:rPr>
              <a:t> 		</a:t>
            </a:r>
            <a:r>
              <a:rPr lang="en-US" sz="2000" b="1" dirty="0" err="1"/>
              <a:t>Akshay</a:t>
            </a:r>
            <a:r>
              <a:rPr lang="en-US" sz="2000" b="1" dirty="0"/>
              <a:t>	</a:t>
            </a:r>
            <a:endParaRPr dirty="0"/>
          </a:p>
        </p:txBody>
      </p:sp>
      <p:sp>
        <p:nvSpPr>
          <p:cNvPr id="418" name="Google Shape;418;g77b4023b86_4_200"/>
          <p:cNvSpPr txBox="1">
            <a:spLocks noGrp="1"/>
          </p:cNvSpPr>
          <p:nvPr>
            <p:ph type="body" idx="1"/>
          </p:nvPr>
        </p:nvSpPr>
        <p:spPr>
          <a:xfrm>
            <a:off x="2591125" y="1479400"/>
            <a:ext cx="8915400" cy="1078200"/>
          </a:xfrm>
          <a:prstGeom prst="rect">
            <a:avLst/>
          </a:prstGeom>
          <a:noFill/>
          <a:ln>
            <a:noFill/>
          </a:ln>
        </p:spPr>
        <p:txBody>
          <a:bodyPr spcFirstLastPara="1" wrap="square" lIns="91425" tIns="45700" rIns="91425" bIns="45700" anchor="t" anchorCtr="0">
            <a:noAutofit/>
          </a:bodyPr>
          <a:lstStyle/>
          <a:p>
            <a:pPr marL="457200" lvl="0" indent="-342900" algn="just" rtl="0">
              <a:lnSpc>
                <a:spcPct val="115000"/>
              </a:lnSpc>
              <a:spcBef>
                <a:spcPts val="0"/>
              </a:spcBef>
              <a:spcAft>
                <a:spcPts val="0"/>
              </a:spcAft>
              <a:buSzPts val="1800"/>
              <a:buChar char="●"/>
            </a:pPr>
            <a:r>
              <a:rPr lang="en-US"/>
              <a:t>For each row from MODEL table having score TRUE, fetch each row from ACCESS RULE table and insert ar_id, m_id into Comparison table.</a:t>
            </a:r>
            <a:endParaRPr/>
          </a:p>
          <a:p>
            <a:pPr marL="914400" lvl="1" indent="-342900" algn="just" rtl="0">
              <a:lnSpc>
                <a:spcPct val="115000"/>
              </a:lnSpc>
              <a:spcBef>
                <a:spcPts val="0"/>
              </a:spcBef>
              <a:spcAft>
                <a:spcPts val="0"/>
              </a:spcAft>
              <a:buSzPts val="1800"/>
              <a:buChar char="○"/>
            </a:pPr>
            <a:r>
              <a:rPr lang="en-US" b="1"/>
              <a:t>Row Count: 38080</a:t>
            </a:r>
            <a:endParaRPr b="1"/>
          </a:p>
          <a:p>
            <a:pPr marL="342900" lvl="0" indent="-228600" algn="l" rtl="0">
              <a:lnSpc>
                <a:spcPct val="100000"/>
              </a:lnSpc>
              <a:spcBef>
                <a:spcPts val="0"/>
              </a:spcBef>
              <a:spcAft>
                <a:spcPts val="0"/>
              </a:spcAft>
              <a:buSzPts val="1800"/>
              <a:buNone/>
            </a:pPr>
            <a:endParaRPr/>
          </a:p>
        </p:txBody>
      </p:sp>
      <p:pic>
        <p:nvPicPr>
          <p:cNvPr id="419" name="Google Shape;419;g77b4023b86_4_200"/>
          <p:cNvPicPr preferRelativeResize="0"/>
          <p:nvPr/>
        </p:nvPicPr>
        <p:blipFill rotWithShape="1">
          <a:blip r:embed="rId3">
            <a:alphaModFix/>
          </a:blip>
          <a:srcRect/>
          <a:stretch/>
        </p:blipFill>
        <p:spPr>
          <a:xfrm>
            <a:off x="3610800" y="2672400"/>
            <a:ext cx="6657401" cy="399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77b4023b86_4_206"/>
          <p:cNvSpPr txBox="1">
            <a:spLocks noGrp="1"/>
          </p:cNvSpPr>
          <p:nvPr>
            <p:ph type="title"/>
          </p:nvPr>
        </p:nvSpPr>
        <p:spPr>
          <a:xfrm>
            <a:off x="2592925" y="624103"/>
            <a:ext cx="8911800" cy="855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3600"/>
              <a:buFont typeface="Century Gothic"/>
              <a:buNone/>
            </a:pPr>
            <a:r>
              <a:rPr lang="en-US" b="1" dirty="0"/>
              <a:t>LEFT JOIN (Implementation)</a:t>
            </a:r>
            <a:r>
              <a:rPr lang="en-US" b="1" dirty="0">
                <a:solidFill>
                  <a:schemeClr val="dk1"/>
                </a:solidFill>
                <a:latin typeface="Times New Roman"/>
                <a:ea typeface="Times New Roman"/>
                <a:cs typeface="Times New Roman"/>
                <a:sym typeface="Times New Roman"/>
              </a:rPr>
              <a:t>		</a:t>
            </a:r>
            <a:r>
              <a:rPr lang="en-US" sz="2000" b="1" dirty="0" err="1"/>
              <a:t>Akshay</a:t>
            </a:r>
            <a:endParaRPr dirty="0"/>
          </a:p>
        </p:txBody>
      </p:sp>
      <p:sp>
        <p:nvSpPr>
          <p:cNvPr id="425" name="Google Shape;425;g77b4023b86_4_206"/>
          <p:cNvSpPr txBox="1">
            <a:spLocks noGrp="1"/>
          </p:cNvSpPr>
          <p:nvPr>
            <p:ph type="body" idx="1"/>
          </p:nvPr>
        </p:nvSpPr>
        <p:spPr>
          <a:xfrm>
            <a:off x="2591125" y="1479400"/>
            <a:ext cx="8915400" cy="752400"/>
          </a:xfrm>
          <a:prstGeom prst="rect">
            <a:avLst/>
          </a:prstGeom>
          <a:noFill/>
          <a:ln>
            <a:noFill/>
          </a:ln>
        </p:spPr>
        <p:txBody>
          <a:bodyPr spcFirstLastPara="1" wrap="square" lIns="91425" tIns="45700" rIns="91425" bIns="45700" anchor="t" anchorCtr="0">
            <a:noAutofit/>
          </a:bodyPr>
          <a:lstStyle/>
          <a:p>
            <a:pPr marL="457200" lvl="0" indent="-342900" algn="just" rtl="0">
              <a:lnSpc>
                <a:spcPct val="115000"/>
              </a:lnSpc>
              <a:spcBef>
                <a:spcPts val="0"/>
              </a:spcBef>
              <a:spcAft>
                <a:spcPts val="0"/>
              </a:spcAft>
              <a:buSzPts val="1800"/>
              <a:buChar char="●"/>
            </a:pPr>
            <a:r>
              <a:rPr lang="en-US"/>
              <a:t>Created a stored procedure insertComparison() for the same to insert records into Comparison table from both MODEL and ACCESS RULE table.</a:t>
            </a:r>
            <a:endParaRPr/>
          </a:p>
          <a:p>
            <a:pPr marL="0" lvl="0" indent="0" algn="just" rtl="0">
              <a:lnSpc>
                <a:spcPct val="115000"/>
              </a:lnSpc>
              <a:spcBef>
                <a:spcPts val="0"/>
              </a:spcBef>
              <a:spcAft>
                <a:spcPts val="0"/>
              </a:spcAft>
              <a:buSzPts val="1800"/>
              <a:buNone/>
            </a:pPr>
            <a:endParaRPr/>
          </a:p>
          <a:p>
            <a:pPr marL="342900" lvl="0" indent="-228600" algn="l" rtl="0">
              <a:lnSpc>
                <a:spcPct val="100000"/>
              </a:lnSpc>
              <a:spcBef>
                <a:spcPts val="0"/>
              </a:spcBef>
              <a:spcAft>
                <a:spcPts val="0"/>
              </a:spcAft>
              <a:buSzPts val="1800"/>
              <a:buNone/>
            </a:pPr>
            <a:endParaRPr/>
          </a:p>
        </p:txBody>
      </p:sp>
      <p:pic>
        <p:nvPicPr>
          <p:cNvPr id="426" name="Google Shape;426;g77b4023b86_4_206"/>
          <p:cNvPicPr preferRelativeResize="0"/>
          <p:nvPr/>
        </p:nvPicPr>
        <p:blipFill rotWithShape="1">
          <a:blip r:embed="rId3">
            <a:alphaModFix/>
          </a:blip>
          <a:srcRect/>
          <a:stretch/>
        </p:blipFill>
        <p:spPr>
          <a:xfrm>
            <a:off x="3197050" y="2359125"/>
            <a:ext cx="7911150" cy="4321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77b4023b86_4_212"/>
          <p:cNvSpPr txBox="1">
            <a:spLocks noGrp="1"/>
          </p:cNvSpPr>
          <p:nvPr>
            <p:ph type="title"/>
          </p:nvPr>
        </p:nvSpPr>
        <p:spPr>
          <a:xfrm>
            <a:off x="2592925" y="536353"/>
            <a:ext cx="8911800" cy="855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3600"/>
              <a:buFont typeface="Century Gothic"/>
              <a:buNone/>
            </a:pPr>
            <a:r>
              <a:rPr lang="en-US" b="1" dirty="0"/>
              <a:t>LEFT JOIN (Implementation)</a:t>
            </a:r>
            <a:r>
              <a:rPr lang="en-US" b="1" dirty="0">
                <a:solidFill>
                  <a:schemeClr val="dk1"/>
                </a:solidFill>
                <a:latin typeface="Times New Roman"/>
                <a:ea typeface="Times New Roman"/>
                <a:cs typeface="Times New Roman"/>
                <a:sym typeface="Times New Roman"/>
              </a:rPr>
              <a:t> 		</a:t>
            </a:r>
            <a:r>
              <a:rPr lang="en-US" sz="2000" b="1" dirty="0" err="1"/>
              <a:t>Akshay</a:t>
            </a:r>
            <a:endParaRPr dirty="0"/>
          </a:p>
        </p:txBody>
      </p:sp>
      <p:sp>
        <p:nvSpPr>
          <p:cNvPr id="432" name="Google Shape;432;g77b4023b86_4_212"/>
          <p:cNvSpPr txBox="1">
            <a:spLocks noGrp="1"/>
          </p:cNvSpPr>
          <p:nvPr>
            <p:ph type="body" idx="1"/>
          </p:nvPr>
        </p:nvSpPr>
        <p:spPr>
          <a:xfrm>
            <a:off x="2591125" y="1303875"/>
            <a:ext cx="8915400" cy="1303800"/>
          </a:xfrm>
          <a:prstGeom prst="rect">
            <a:avLst/>
          </a:prstGeom>
          <a:noFill/>
          <a:ln>
            <a:noFill/>
          </a:ln>
        </p:spPr>
        <p:txBody>
          <a:bodyPr spcFirstLastPara="1" wrap="square" lIns="91425" tIns="45700" rIns="91425" bIns="45700" anchor="t" anchorCtr="0">
            <a:noAutofit/>
          </a:bodyPr>
          <a:lstStyle/>
          <a:p>
            <a:pPr marL="457200" lvl="0" indent="-342900" algn="just" rtl="0">
              <a:lnSpc>
                <a:spcPct val="115000"/>
              </a:lnSpc>
              <a:spcBef>
                <a:spcPts val="0"/>
              </a:spcBef>
              <a:spcAft>
                <a:spcPts val="0"/>
              </a:spcAft>
              <a:buSzPts val="1800"/>
              <a:buChar char="●"/>
            </a:pPr>
            <a:r>
              <a:rPr lang="en-US" dirty="0"/>
              <a:t>Fetched all mismatched rows (evidences of discrepancy) from MODEL table after comparison of pertinent attributes from both MODEL table and ACCESS RULE table. </a:t>
            </a:r>
            <a:endParaRPr dirty="0"/>
          </a:p>
          <a:p>
            <a:pPr marL="914400" lvl="1" indent="-342900" algn="just" rtl="0">
              <a:lnSpc>
                <a:spcPct val="115000"/>
              </a:lnSpc>
              <a:spcBef>
                <a:spcPts val="0"/>
              </a:spcBef>
              <a:spcAft>
                <a:spcPts val="0"/>
              </a:spcAft>
              <a:buSzPts val="1800"/>
              <a:buChar char="○"/>
            </a:pPr>
            <a:r>
              <a:rPr lang="en-US" b="1" dirty="0"/>
              <a:t>Mismatched count (Evidence of Discrepancy): 9860</a:t>
            </a:r>
            <a:endParaRPr sz="1200" b="1"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SzPts val="1800"/>
              <a:buNone/>
            </a:pPr>
            <a:endParaRPr dirty="0"/>
          </a:p>
          <a:p>
            <a:pPr marL="0" lvl="0" indent="0" algn="just" rtl="0">
              <a:lnSpc>
                <a:spcPct val="115000"/>
              </a:lnSpc>
              <a:spcBef>
                <a:spcPts val="0"/>
              </a:spcBef>
              <a:spcAft>
                <a:spcPts val="0"/>
              </a:spcAft>
              <a:buSzPts val="1800"/>
              <a:buNone/>
            </a:pPr>
            <a:endParaRPr dirty="0"/>
          </a:p>
          <a:p>
            <a:pPr marL="342900" lvl="0" indent="-228600" algn="l" rtl="0">
              <a:lnSpc>
                <a:spcPct val="100000"/>
              </a:lnSpc>
              <a:spcBef>
                <a:spcPts val="0"/>
              </a:spcBef>
              <a:spcAft>
                <a:spcPts val="0"/>
              </a:spcAft>
              <a:buSzPts val="1800"/>
              <a:buNone/>
            </a:pPr>
            <a:endParaRPr dirty="0"/>
          </a:p>
        </p:txBody>
      </p:sp>
      <p:pic>
        <p:nvPicPr>
          <p:cNvPr id="433" name="Google Shape;433;g77b4023b86_4_212"/>
          <p:cNvPicPr preferRelativeResize="0"/>
          <p:nvPr/>
        </p:nvPicPr>
        <p:blipFill rotWithShape="1">
          <a:blip r:embed="rId3">
            <a:alphaModFix/>
          </a:blip>
          <a:srcRect/>
          <a:stretch/>
        </p:blipFill>
        <p:spPr>
          <a:xfrm>
            <a:off x="2792975" y="2695550"/>
            <a:ext cx="7236999" cy="4049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77b4023b86_4_218"/>
          <p:cNvSpPr txBox="1">
            <a:spLocks noGrp="1"/>
          </p:cNvSpPr>
          <p:nvPr>
            <p:ph type="title"/>
          </p:nvPr>
        </p:nvSpPr>
        <p:spPr>
          <a:xfrm>
            <a:off x="2592925" y="624101"/>
            <a:ext cx="8911800" cy="642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3600"/>
              <a:buFont typeface="Century Gothic"/>
              <a:buNone/>
            </a:pPr>
            <a:r>
              <a:rPr lang="en-US" b="1" dirty="0"/>
              <a:t>LEFT JOIN (Implementation)</a:t>
            </a:r>
            <a:r>
              <a:rPr lang="en-US" b="1" dirty="0">
                <a:solidFill>
                  <a:schemeClr val="dk1"/>
                </a:solidFill>
                <a:latin typeface="Times New Roman"/>
                <a:ea typeface="Times New Roman"/>
                <a:cs typeface="Times New Roman"/>
                <a:sym typeface="Times New Roman"/>
              </a:rPr>
              <a:t> 		</a:t>
            </a:r>
            <a:r>
              <a:rPr lang="en-US" sz="2000" b="1" dirty="0" err="1"/>
              <a:t>Akshay</a:t>
            </a:r>
            <a:endParaRPr dirty="0"/>
          </a:p>
        </p:txBody>
      </p:sp>
      <p:sp>
        <p:nvSpPr>
          <p:cNvPr id="439" name="Google Shape;439;g77b4023b86_4_218"/>
          <p:cNvSpPr txBox="1">
            <a:spLocks noGrp="1"/>
          </p:cNvSpPr>
          <p:nvPr>
            <p:ph type="body" idx="1"/>
          </p:nvPr>
        </p:nvSpPr>
        <p:spPr>
          <a:xfrm>
            <a:off x="2591125" y="1404300"/>
            <a:ext cx="8915400" cy="1028100"/>
          </a:xfrm>
          <a:prstGeom prst="rect">
            <a:avLst/>
          </a:prstGeom>
          <a:noFill/>
          <a:ln>
            <a:noFill/>
          </a:ln>
        </p:spPr>
        <p:txBody>
          <a:bodyPr spcFirstLastPara="1" wrap="square" lIns="91425" tIns="45700" rIns="91425" bIns="45700" anchor="t" anchorCtr="0">
            <a:noAutofit/>
          </a:bodyPr>
          <a:lstStyle/>
          <a:p>
            <a:pPr marL="457200" lvl="0" indent="-342900" algn="just" rtl="0">
              <a:lnSpc>
                <a:spcPct val="115000"/>
              </a:lnSpc>
              <a:spcBef>
                <a:spcPts val="0"/>
              </a:spcBef>
              <a:spcAft>
                <a:spcPts val="0"/>
              </a:spcAft>
              <a:buSzPts val="1800"/>
              <a:buChar char="●"/>
            </a:pPr>
            <a:r>
              <a:rPr lang="en-US"/>
              <a:t>Created a stored procedure i.e. getEvidence() to get all evidence of discrepancies happened during comparison between MODEL and ACCESS RULE table.</a:t>
            </a:r>
            <a:endParaRPr/>
          </a:p>
        </p:txBody>
      </p:sp>
      <p:pic>
        <p:nvPicPr>
          <p:cNvPr id="440" name="Google Shape;440;g77b4023b86_4_218"/>
          <p:cNvPicPr preferRelativeResize="0"/>
          <p:nvPr/>
        </p:nvPicPr>
        <p:blipFill rotWithShape="1">
          <a:blip r:embed="rId3">
            <a:alphaModFix/>
          </a:blip>
          <a:srcRect/>
          <a:stretch/>
        </p:blipFill>
        <p:spPr>
          <a:xfrm>
            <a:off x="3146900" y="2570300"/>
            <a:ext cx="7572649" cy="4120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77b4023b86_4_224"/>
          <p:cNvSpPr txBox="1">
            <a:spLocks noGrp="1"/>
          </p:cNvSpPr>
          <p:nvPr>
            <p:ph type="title"/>
          </p:nvPr>
        </p:nvSpPr>
        <p:spPr>
          <a:xfrm>
            <a:off x="2592925" y="547905"/>
            <a:ext cx="8911800" cy="59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3600"/>
              <a:buFont typeface="Century Gothic"/>
              <a:buNone/>
            </a:pPr>
            <a:r>
              <a:rPr lang="en-US" b="1" dirty="0"/>
              <a:t>Population of Tables 				</a:t>
            </a:r>
            <a:r>
              <a:rPr lang="en-US" sz="2000" b="1" dirty="0" err="1"/>
              <a:t>Akshay</a:t>
            </a:r>
            <a:endParaRPr b="1" dirty="0"/>
          </a:p>
        </p:txBody>
      </p:sp>
      <p:sp>
        <p:nvSpPr>
          <p:cNvPr id="446" name="Google Shape;446;g77b4023b86_4_224"/>
          <p:cNvSpPr txBox="1">
            <a:spLocks noGrp="1"/>
          </p:cNvSpPr>
          <p:nvPr>
            <p:ph type="body" idx="1"/>
          </p:nvPr>
        </p:nvSpPr>
        <p:spPr>
          <a:xfrm>
            <a:off x="2591125" y="1330800"/>
            <a:ext cx="8915400" cy="6771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b="1"/>
              <a:t>Comparison</a:t>
            </a:r>
            <a:endParaRPr b="1"/>
          </a:p>
          <a:p>
            <a:pPr marL="914400" lvl="1" indent="-342900" algn="l" rtl="0">
              <a:lnSpc>
                <a:spcPct val="100000"/>
              </a:lnSpc>
              <a:spcBef>
                <a:spcPts val="0"/>
              </a:spcBef>
              <a:spcAft>
                <a:spcPts val="0"/>
              </a:spcAft>
              <a:buSzPts val="1800"/>
              <a:buChar char="○"/>
            </a:pPr>
            <a:r>
              <a:rPr lang="en-US" b="1"/>
              <a:t>Total rows: 38080</a:t>
            </a:r>
            <a:endParaRPr b="1"/>
          </a:p>
        </p:txBody>
      </p:sp>
      <p:pic>
        <p:nvPicPr>
          <p:cNvPr id="447" name="Google Shape;447;g77b4023b86_4_224"/>
          <p:cNvPicPr preferRelativeResize="0"/>
          <p:nvPr/>
        </p:nvPicPr>
        <p:blipFill rotWithShape="1">
          <a:blip r:embed="rId3">
            <a:alphaModFix/>
          </a:blip>
          <a:srcRect/>
          <a:stretch/>
        </p:blipFill>
        <p:spPr>
          <a:xfrm>
            <a:off x="4538575" y="2007900"/>
            <a:ext cx="4149900" cy="4545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84fe142dbc_0_0"/>
          <p:cNvSpPr txBox="1">
            <a:spLocks noGrp="1"/>
          </p:cNvSpPr>
          <p:nvPr>
            <p:ph type="subTitle" idx="1"/>
          </p:nvPr>
        </p:nvSpPr>
        <p:spPr>
          <a:xfrm>
            <a:off x="2670475" y="1843600"/>
            <a:ext cx="8338800" cy="35850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Project Requirements</a:t>
            </a:r>
            <a:endParaRPr/>
          </a:p>
          <a:p>
            <a:pPr marL="0" lvl="0" indent="0" algn="l" rtl="0">
              <a:spcBef>
                <a:spcPts val="1000"/>
              </a:spcBef>
              <a:spcAft>
                <a:spcPts val="0"/>
              </a:spcAft>
              <a:buNone/>
            </a:pPr>
            <a:endParaRPr/>
          </a:p>
          <a:p>
            <a:pPr marL="457200" lvl="0" indent="-342900" algn="l" rtl="0">
              <a:spcBef>
                <a:spcPts val="1000"/>
              </a:spcBef>
              <a:spcAft>
                <a:spcPts val="0"/>
              </a:spcAft>
              <a:buSzPts val="1800"/>
              <a:buChar char="●"/>
            </a:pPr>
            <a:r>
              <a:rPr lang="en-US"/>
              <a:t>Approach Used</a:t>
            </a:r>
            <a:endParaRPr/>
          </a:p>
          <a:p>
            <a:pPr marL="0" lvl="0" indent="0" algn="l" rtl="0">
              <a:spcBef>
                <a:spcPts val="1000"/>
              </a:spcBef>
              <a:spcAft>
                <a:spcPts val="0"/>
              </a:spcAft>
              <a:buNone/>
            </a:pPr>
            <a:endParaRPr/>
          </a:p>
          <a:p>
            <a:pPr marL="457200" lvl="0" indent="-342900" algn="l" rtl="0">
              <a:spcBef>
                <a:spcPts val="1000"/>
              </a:spcBef>
              <a:spcAft>
                <a:spcPts val="0"/>
              </a:spcAft>
              <a:buSzPts val="1800"/>
              <a:buChar char="●"/>
            </a:pPr>
            <a:r>
              <a:rPr lang="en-US"/>
              <a:t>Group Summary and Conclusion</a:t>
            </a:r>
            <a:endParaRPr/>
          </a:p>
          <a:p>
            <a:pPr marL="0" lvl="0" indent="0" algn="l" rtl="0">
              <a:spcBef>
                <a:spcPts val="1000"/>
              </a:spcBef>
              <a:spcAft>
                <a:spcPts val="0"/>
              </a:spcAft>
              <a:buNone/>
            </a:pPr>
            <a:endParaRPr/>
          </a:p>
          <a:p>
            <a:pPr marL="457200" lvl="0" indent="-342900" algn="l" rtl="0">
              <a:spcBef>
                <a:spcPts val="1000"/>
              </a:spcBef>
              <a:spcAft>
                <a:spcPts val="0"/>
              </a:spcAft>
              <a:buSzPts val="1800"/>
              <a:buChar char="●"/>
            </a:pPr>
            <a:r>
              <a:rPr lang="en-US"/>
              <a:t>Suggestions</a:t>
            </a:r>
            <a:endParaRPr/>
          </a:p>
        </p:txBody>
      </p:sp>
      <p:sp>
        <p:nvSpPr>
          <p:cNvPr id="331" name="Google Shape;331;g84fe142dbc_0_0"/>
          <p:cNvSpPr txBox="1"/>
          <p:nvPr/>
        </p:nvSpPr>
        <p:spPr>
          <a:xfrm>
            <a:off x="2670475" y="476425"/>
            <a:ext cx="9077400" cy="78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rgbClr val="262626"/>
                </a:solidFill>
                <a:latin typeface="Century Gothic"/>
                <a:ea typeface="Century Gothic"/>
                <a:cs typeface="Century Gothic"/>
                <a:sym typeface="Century Gothic"/>
              </a:rPr>
              <a:t>Agenda							</a:t>
            </a:r>
            <a:r>
              <a:rPr lang="en-US" sz="2000" b="1" dirty="0" err="1">
                <a:solidFill>
                  <a:srgbClr val="262626"/>
                </a:solidFill>
                <a:latin typeface="Century Gothic"/>
                <a:ea typeface="Century Gothic"/>
                <a:cs typeface="Century Gothic"/>
                <a:sym typeface="Century Gothic"/>
              </a:rPr>
              <a:t>Jaymeen</a:t>
            </a:r>
            <a:r>
              <a:rPr lang="en-US" sz="2000" b="1" dirty="0">
                <a:solidFill>
                  <a:srgbClr val="262626"/>
                </a:solidFill>
                <a:latin typeface="Century Gothic"/>
                <a:ea typeface="Century Gothic"/>
                <a:cs typeface="Century Gothic"/>
                <a:sym typeface="Century Gothic"/>
              </a:rPr>
              <a:t>	</a:t>
            </a:r>
            <a:endParaRPr sz="3600" dirty="0">
              <a:solidFill>
                <a:srgbClr val="262626"/>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77b4023b86_4_230"/>
          <p:cNvSpPr txBox="1">
            <a:spLocks noGrp="1"/>
          </p:cNvSpPr>
          <p:nvPr>
            <p:ph type="title"/>
          </p:nvPr>
        </p:nvSpPr>
        <p:spPr>
          <a:xfrm>
            <a:off x="2592925" y="547905"/>
            <a:ext cx="8911800" cy="59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3600"/>
              <a:buFont typeface="Century Gothic"/>
              <a:buNone/>
            </a:pPr>
            <a:r>
              <a:rPr lang="en-US" b="1" dirty="0"/>
              <a:t>Population of Tables 				</a:t>
            </a:r>
            <a:r>
              <a:rPr lang="en-US" sz="2000" b="1" dirty="0" err="1"/>
              <a:t>Akshay</a:t>
            </a:r>
            <a:endParaRPr b="1" dirty="0"/>
          </a:p>
        </p:txBody>
      </p:sp>
      <p:sp>
        <p:nvSpPr>
          <p:cNvPr id="453" name="Google Shape;453;g77b4023b86_4_230"/>
          <p:cNvSpPr txBox="1">
            <a:spLocks noGrp="1"/>
          </p:cNvSpPr>
          <p:nvPr>
            <p:ph type="body" idx="1"/>
          </p:nvPr>
        </p:nvSpPr>
        <p:spPr>
          <a:xfrm>
            <a:off x="2591125" y="1330800"/>
            <a:ext cx="8915400" cy="7755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b="1"/>
              <a:t>DISCREPANCY </a:t>
            </a:r>
            <a:endParaRPr b="1"/>
          </a:p>
          <a:p>
            <a:pPr marL="914400" lvl="1" indent="-342900" algn="l" rtl="0">
              <a:lnSpc>
                <a:spcPct val="100000"/>
              </a:lnSpc>
              <a:spcBef>
                <a:spcPts val="0"/>
              </a:spcBef>
              <a:spcAft>
                <a:spcPts val="0"/>
              </a:spcAft>
              <a:buSzPts val="1800"/>
              <a:buChar char="○"/>
            </a:pPr>
            <a:r>
              <a:rPr lang="en-US" b="1"/>
              <a:t>Total rows: 9860</a:t>
            </a:r>
            <a:endParaRPr b="1"/>
          </a:p>
        </p:txBody>
      </p:sp>
      <p:pic>
        <p:nvPicPr>
          <p:cNvPr id="454" name="Google Shape;454;g77b4023b86_4_230"/>
          <p:cNvPicPr preferRelativeResize="0"/>
          <p:nvPr/>
        </p:nvPicPr>
        <p:blipFill rotWithShape="1">
          <a:blip r:embed="rId3">
            <a:alphaModFix/>
          </a:blip>
          <a:srcRect/>
          <a:stretch/>
        </p:blipFill>
        <p:spPr>
          <a:xfrm>
            <a:off x="3036025" y="2106300"/>
            <a:ext cx="8547468" cy="4446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77b4023b86_4_236"/>
          <p:cNvSpPr txBox="1">
            <a:spLocks noGrp="1"/>
          </p:cNvSpPr>
          <p:nvPr>
            <p:ph type="title"/>
          </p:nvPr>
        </p:nvSpPr>
        <p:spPr>
          <a:xfrm>
            <a:off x="2432275" y="624100"/>
            <a:ext cx="9327900" cy="642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3600"/>
              <a:buFont typeface="Century Gothic"/>
              <a:buNone/>
            </a:pPr>
            <a:r>
              <a:rPr lang="en-US" b="1" dirty="0"/>
              <a:t>LEFT JOIN (Performance Report)		</a:t>
            </a:r>
            <a:r>
              <a:rPr lang="en-US" sz="2000" b="1" dirty="0" err="1"/>
              <a:t>Akshay</a:t>
            </a:r>
            <a:endParaRPr dirty="0"/>
          </a:p>
        </p:txBody>
      </p:sp>
      <p:pic>
        <p:nvPicPr>
          <p:cNvPr id="461" name="Google Shape;461;g77b4023b86_4_236"/>
          <p:cNvPicPr preferRelativeResize="0"/>
          <p:nvPr/>
        </p:nvPicPr>
        <p:blipFill rotWithShape="1">
          <a:blip r:embed="rId3">
            <a:alphaModFix/>
          </a:blip>
          <a:srcRect/>
          <a:stretch/>
        </p:blipFill>
        <p:spPr>
          <a:xfrm>
            <a:off x="2592925" y="1658125"/>
            <a:ext cx="9079472" cy="4247025"/>
          </a:xfrm>
          <a:prstGeom prst="rect">
            <a:avLst/>
          </a:prstGeom>
          <a:noFill/>
          <a:ln>
            <a:noFill/>
          </a:ln>
        </p:spPr>
      </p:pic>
      <p:sp>
        <p:nvSpPr>
          <p:cNvPr id="462" name="Google Shape;462;g77b4023b86_4_236"/>
          <p:cNvSpPr txBox="1"/>
          <p:nvPr/>
        </p:nvSpPr>
        <p:spPr>
          <a:xfrm>
            <a:off x="2592925" y="6015600"/>
            <a:ext cx="7650300" cy="842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entury Gothic"/>
                <a:ea typeface="Century Gothic"/>
                <a:cs typeface="Century Gothic"/>
                <a:sym typeface="Century Gothic"/>
              </a:rPr>
              <a:t>Total Time: 5955592.00 microsec → 5.95 seconds</a:t>
            </a:r>
            <a:endParaRPr sz="1400" b="1"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77b4023b86_4_243"/>
          <p:cNvSpPr txBox="1">
            <a:spLocks noGrp="1"/>
          </p:cNvSpPr>
          <p:nvPr>
            <p:ph type="title"/>
          </p:nvPr>
        </p:nvSpPr>
        <p:spPr>
          <a:xfrm>
            <a:off x="2592925" y="624105"/>
            <a:ext cx="8911800" cy="679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Cursors (Updated ERD)                      </a:t>
            </a:r>
            <a:r>
              <a:rPr lang="en-US" sz="2300" b="1"/>
              <a:t>Tejas</a:t>
            </a:r>
            <a:endParaRPr b="1"/>
          </a:p>
          <a:p>
            <a:pPr marL="0" lvl="0" indent="0" algn="l" rtl="0">
              <a:lnSpc>
                <a:spcPct val="100000"/>
              </a:lnSpc>
              <a:spcBef>
                <a:spcPts val="0"/>
              </a:spcBef>
              <a:spcAft>
                <a:spcPts val="0"/>
              </a:spcAft>
              <a:buSzPts val="1800"/>
              <a:buNone/>
            </a:pPr>
            <a:endParaRPr b="1"/>
          </a:p>
        </p:txBody>
      </p:sp>
      <p:pic>
        <p:nvPicPr>
          <p:cNvPr id="3" name="Picture 2" descr="A screenshot of a map&#10;&#10;Description automatically generated">
            <a:extLst>
              <a:ext uri="{FF2B5EF4-FFF2-40B4-BE49-F238E27FC236}">
                <a16:creationId xmlns:a16="http://schemas.microsoft.com/office/drawing/2014/main" id="{859B1434-E17C-8348-BDAF-712CED86E24A}"/>
              </a:ext>
            </a:extLst>
          </p:cNvPr>
          <p:cNvPicPr>
            <a:picLocks noChangeAspect="1"/>
          </p:cNvPicPr>
          <p:nvPr/>
        </p:nvPicPr>
        <p:blipFill>
          <a:blip r:embed="rId3"/>
          <a:stretch>
            <a:fillRect/>
          </a:stretch>
        </p:blipFill>
        <p:spPr>
          <a:xfrm>
            <a:off x="2720340" y="1303904"/>
            <a:ext cx="7827010" cy="54397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77b4023b86_4_249"/>
          <p:cNvSpPr txBox="1">
            <a:spLocks noGrp="1"/>
          </p:cNvSpPr>
          <p:nvPr>
            <p:ph type="title"/>
          </p:nvPr>
        </p:nvSpPr>
        <p:spPr>
          <a:xfrm>
            <a:off x="2592925" y="624100"/>
            <a:ext cx="9066900" cy="792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dirty="0"/>
              <a:t>Cursors (Pseudo Code)			</a:t>
            </a:r>
            <a:r>
              <a:rPr lang="en-US" sz="2300" b="1" dirty="0"/>
              <a:t>Mayuri</a:t>
            </a:r>
            <a:endParaRPr sz="2300" b="1" dirty="0"/>
          </a:p>
          <a:p>
            <a:pPr marL="0" lvl="0" indent="0" algn="l" rtl="0">
              <a:lnSpc>
                <a:spcPct val="100000"/>
              </a:lnSpc>
              <a:spcBef>
                <a:spcPts val="0"/>
              </a:spcBef>
              <a:spcAft>
                <a:spcPts val="0"/>
              </a:spcAft>
              <a:buSzPts val="1800"/>
              <a:buNone/>
            </a:pPr>
            <a:endParaRPr dirty="0"/>
          </a:p>
        </p:txBody>
      </p:sp>
      <p:sp>
        <p:nvSpPr>
          <p:cNvPr id="476" name="Google Shape;476;g77b4023b86_4_249"/>
          <p:cNvSpPr txBox="1">
            <a:spLocks noGrp="1"/>
          </p:cNvSpPr>
          <p:nvPr>
            <p:ph type="body" idx="1"/>
          </p:nvPr>
        </p:nvSpPr>
        <p:spPr>
          <a:xfrm>
            <a:off x="2589200" y="2133600"/>
            <a:ext cx="8915400" cy="3909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Char char="●"/>
            </a:pPr>
            <a:r>
              <a:rPr lang="en-US"/>
              <a:t>We have created a stored procedure called getEvidenceByCursor().</a:t>
            </a:r>
            <a:endParaRPr/>
          </a:p>
          <a:p>
            <a:pPr marL="0" lvl="0" indent="0" algn="l" rtl="0">
              <a:lnSpc>
                <a:spcPct val="100000"/>
              </a:lnSpc>
              <a:spcBef>
                <a:spcPts val="1000"/>
              </a:spcBef>
              <a:spcAft>
                <a:spcPts val="0"/>
              </a:spcAft>
              <a:buNone/>
            </a:pPr>
            <a:endParaRPr/>
          </a:p>
          <a:p>
            <a:pPr marL="457200" lvl="0" indent="-342900" algn="l" rtl="0">
              <a:lnSpc>
                <a:spcPct val="100000"/>
              </a:lnSpc>
              <a:spcBef>
                <a:spcPts val="0"/>
              </a:spcBef>
              <a:spcAft>
                <a:spcPts val="0"/>
              </a:spcAft>
              <a:buSzPts val="1800"/>
              <a:buChar char="●"/>
            </a:pPr>
            <a:r>
              <a:rPr lang="en-US"/>
              <a:t>Declared all variables which are required.</a:t>
            </a:r>
            <a:endParaRPr/>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Char char="●"/>
            </a:pPr>
            <a:r>
              <a:rPr lang="en-US"/>
              <a:t>Uses two cursors, for MODEL and ACCESS RULE table respectively.</a:t>
            </a:r>
            <a:endParaRPr/>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Char char="●"/>
            </a:pPr>
            <a:r>
              <a:rPr lang="en-US"/>
              <a:t>Uses IF loop to compare all pertinent attributes from MODEL and ACCESS	RULE table.</a:t>
            </a:r>
            <a:endParaRPr/>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Char char="●"/>
            </a:pPr>
            <a:r>
              <a:rPr lang="en-US"/>
              <a:t>Based on comparison, mismatched rows between MODEL and ACCESS	RULE will be inserted into DISCREPANCY table.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77b4023b86_4_255"/>
          <p:cNvSpPr txBox="1">
            <a:spLocks noGrp="1"/>
          </p:cNvSpPr>
          <p:nvPr>
            <p:ph type="title"/>
          </p:nvPr>
        </p:nvSpPr>
        <p:spPr>
          <a:xfrm>
            <a:off x="2592925" y="624100"/>
            <a:ext cx="9104400" cy="57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3600"/>
              <a:buFont typeface="Century Gothic"/>
              <a:buNone/>
            </a:pPr>
            <a:r>
              <a:rPr lang="en-US" b="1" dirty="0"/>
              <a:t>Population of Tables 				</a:t>
            </a:r>
            <a:r>
              <a:rPr lang="en-US" sz="2300" b="1" dirty="0"/>
              <a:t>Mayuri</a:t>
            </a:r>
            <a:endParaRPr sz="2300" b="1" dirty="0"/>
          </a:p>
        </p:txBody>
      </p:sp>
      <p:sp>
        <p:nvSpPr>
          <p:cNvPr id="482" name="Google Shape;482;g77b4023b86_4_255"/>
          <p:cNvSpPr txBox="1">
            <a:spLocks noGrp="1"/>
          </p:cNvSpPr>
          <p:nvPr>
            <p:ph type="body" idx="1"/>
          </p:nvPr>
        </p:nvSpPr>
        <p:spPr>
          <a:xfrm>
            <a:off x="2591125" y="1355300"/>
            <a:ext cx="8915400" cy="579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b="1"/>
              <a:t>ACCESSRULE</a:t>
            </a:r>
            <a:endParaRPr b="1"/>
          </a:p>
          <a:p>
            <a:pPr marL="914400" lvl="1" indent="-342900" algn="l" rtl="0">
              <a:lnSpc>
                <a:spcPct val="100000"/>
              </a:lnSpc>
              <a:spcBef>
                <a:spcPts val="0"/>
              </a:spcBef>
              <a:spcAft>
                <a:spcPts val="0"/>
              </a:spcAft>
              <a:buSzPts val="1800"/>
              <a:buChar char="○"/>
            </a:pPr>
            <a:r>
              <a:rPr lang="en-US" b="1"/>
              <a:t>Total rows: 16</a:t>
            </a:r>
            <a:endParaRPr b="1"/>
          </a:p>
          <a:p>
            <a:pPr marL="0" lvl="0" indent="0" algn="l" rtl="0">
              <a:lnSpc>
                <a:spcPct val="100000"/>
              </a:lnSpc>
              <a:spcBef>
                <a:spcPts val="0"/>
              </a:spcBef>
              <a:spcAft>
                <a:spcPts val="0"/>
              </a:spcAft>
              <a:buSzPts val="1800"/>
              <a:buNone/>
            </a:pPr>
            <a:r>
              <a:rPr lang="en-US" b="1"/>
              <a:t>	</a:t>
            </a:r>
            <a:endParaRPr b="1"/>
          </a:p>
        </p:txBody>
      </p:sp>
      <p:pic>
        <p:nvPicPr>
          <p:cNvPr id="483" name="Google Shape;483;g77b4023b86_4_255"/>
          <p:cNvPicPr preferRelativeResize="0"/>
          <p:nvPr/>
        </p:nvPicPr>
        <p:blipFill rotWithShape="1">
          <a:blip r:embed="rId3">
            <a:alphaModFix/>
          </a:blip>
          <a:srcRect/>
          <a:stretch/>
        </p:blipFill>
        <p:spPr>
          <a:xfrm>
            <a:off x="3046600" y="2188575"/>
            <a:ext cx="7710550" cy="4542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77b4023b86_4_261"/>
          <p:cNvSpPr txBox="1">
            <a:spLocks noGrp="1"/>
          </p:cNvSpPr>
          <p:nvPr>
            <p:ph type="title"/>
          </p:nvPr>
        </p:nvSpPr>
        <p:spPr>
          <a:xfrm>
            <a:off x="2592925" y="547900"/>
            <a:ext cx="8678400" cy="59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3600"/>
              <a:buFont typeface="Century Gothic"/>
              <a:buNone/>
            </a:pPr>
            <a:r>
              <a:rPr lang="en-US" b="1" dirty="0"/>
              <a:t>Population of Tables				</a:t>
            </a:r>
            <a:r>
              <a:rPr lang="en-US" sz="2300" b="1" dirty="0"/>
              <a:t>Mayuri</a:t>
            </a:r>
            <a:endParaRPr sz="2300" b="1" dirty="0"/>
          </a:p>
        </p:txBody>
      </p:sp>
      <p:sp>
        <p:nvSpPr>
          <p:cNvPr id="489" name="Google Shape;489;g77b4023b86_4_261"/>
          <p:cNvSpPr txBox="1">
            <a:spLocks noGrp="1"/>
          </p:cNvSpPr>
          <p:nvPr>
            <p:ph type="body" idx="1"/>
          </p:nvPr>
        </p:nvSpPr>
        <p:spPr>
          <a:xfrm>
            <a:off x="2591125" y="1330800"/>
            <a:ext cx="8915400" cy="6771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b="1"/>
              <a:t>MODEL</a:t>
            </a:r>
            <a:endParaRPr b="1"/>
          </a:p>
          <a:p>
            <a:pPr marL="914400" lvl="1" indent="-342900" algn="l" rtl="0">
              <a:lnSpc>
                <a:spcPct val="100000"/>
              </a:lnSpc>
              <a:spcBef>
                <a:spcPts val="0"/>
              </a:spcBef>
              <a:spcAft>
                <a:spcPts val="0"/>
              </a:spcAft>
              <a:buSzPts val="1800"/>
              <a:buChar char="○"/>
            </a:pPr>
            <a:r>
              <a:rPr lang="en-US" b="1"/>
              <a:t>Total rows: 20266</a:t>
            </a:r>
            <a:endParaRPr b="1"/>
          </a:p>
        </p:txBody>
      </p:sp>
      <p:pic>
        <p:nvPicPr>
          <p:cNvPr id="490" name="Google Shape;490;g77b4023b86_4_261"/>
          <p:cNvPicPr preferRelativeResize="0"/>
          <p:nvPr/>
        </p:nvPicPr>
        <p:blipFill rotWithShape="1">
          <a:blip r:embed="rId3">
            <a:alphaModFix/>
          </a:blip>
          <a:srcRect/>
          <a:stretch/>
        </p:blipFill>
        <p:spPr>
          <a:xfrm>
            <a:off x="3052475" y="2007900"/>
            <a:ext cx="7992694" cy="4660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77b4023b86_4_267"/>
          <p:cNvSpPr txBox="1">
            <a:spLocks noGrp="1"/>
          </p:cNvSpPr>
          <p:nvPr>
            <p:ph type="title"/>
          </p:nvPr>
        </p:nvSpPr>
        <p:spPr>
          <a:xfrm>
            <a:off x="2592925" y="751428"/>
            <a:ext cx="8911800" cy="842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Cursors (Implementation)                  </a:t>
            </a:r>
            <a:r>
              <a:rPr lang="en-US" sz="2000" b="1"/>
              <a:t>Anmol</a:t>
            </a:r>
            <a:endParaRPr b="1"/>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US"/>
              <a:t>  </a:t>
            </a:r>
            <a:endParaRPr/>
          </a:p>
        </p:txBody>
      </p:sp>
      <p:pic>
        <p:nvPicPr>
          <p:cNvPr id="497" name="Google Shape;497;g77b4023b86_4_267"/>
          <p:cNvPicPr preferRelativeResize="0"/>
          <p:nvPr/>
        </p:nvPicPr>
        <p:blipFill rotWithShape="1">
          <a:blip r:embed="rId3">
            <a:alphaModFix/>
          </a:blip>
          <a:srcRect/>
          <a:stretch/>
        </p:blipFill>
        <p:spPr>
          <a:xfrm>
            <a:off x="2592925" y="1594125"/>
            <a:ext cx="7900951" cy="5086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77b4023b86_4_273"/>
          <p:cNvSpPr txBox="1">
            <a:spLocks noGrp="1"/>
          </p:cNvSpPr>
          <p:nvPr>
            <p:ph type="title"/>
          </p:nvPr>
        </p:nvSpPr>
        <p:spPr>
          <a:xfrm>
            <a:off x="2592925" y="624100"/>
            <a:ext cx="8911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Cursors (Implementation)                 </a:t>
            </a:r>
            <a:r>
              <a:rPr lang="en-US" sz="2000" b="1"/>
              <a:t>Anmol</a:t>
            </a:r>
            <a:endParaRPr b="1"/>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800"/>
              <a:buNone/>
            </a:pPr>
            <a:endParaRPr/>
          </a:p>
        </p:txBody>
      </p:sp>
      <p:pic>
        <p:nvPicPr>
          <p:cNvPr id="504" name="Google Shape;504;g77b4023b86_4_273"/>
          <p:cNvPicPr preferRelativeResize="0"/>
          <p:nvPr/>
        </p:nvPicPr>
        <p:blipFill rotWithShape="1">
          <a:blip r:embed="rId3">
            <a:alphaModFix/>
          </a:blip>
          <a:srcRect/>
          <a:stretch/>
        </p:blipFill>
        <p:spPr>
          <a:xfrm>
            <a:off x="2592925" y="1316500"/>
            <a:ext cx="8540351" cy="5236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77b4023b86_4_279"/>
          <p:cNvSpPr txBox="1">
            <a:spLocks noGrp="1"/>
          </p:cNvSpPr>
          <p:nvPr>
            <p:ph type="title"/>
          </p:nvPr>
        </p:nvSpPr>
        <p:spPr>
          <a:xfrm>
            <a:off x="2592925" y="624104"/>
            <a:ext cx="8911800" cy="767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dirty="0"/>
              <a:t>Cursors (Performance Report)	</a:t>
            </a:r>
            <a:r>
              <a:rPr lang="en-US" sz="2000" b="1" dirty="0"/>
              <a:t>Rashmi	</a:t>
            </a:r>
            <a:r>
              <a:rPr lang="en-US" b="1" dirty="0"/>
              <a:t>	</a:t>
            </a:r>
            <a:endParaRPr b="1"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endParaRPr dirty="0"/>
          </a:p>
        </p:txBody>
      </p:sp>
      <p:pic>
        <p:nvPicPr>
          <p:cNvPr id="511" name="Google Shape;511;g77b4023b86_4_279"/>
          <p:cNvPicPr preferRelativeResize="0"/>
          <p:nvPr/>
        </p:nvPicPr>
        <p:blipFill rotWithShape="1">
          <a:blip r:embed="rId3">
            <a:alphaModFix/>
          </a:blip>
          <a:srcRect/>
          <a:stretch/>
        </p:blipFill>
        <p:spPr>
          <a:xfrm>
            <a:off x="2592925" y="1543900"/>
            <a:ext cx="8803649" cy="3897375"/>
          </a:xfrm>
          <a:prstGeom prst="rect">
            <a:avLst/>
          </a:prstGeom>
          <a:noFill/>
          <a:ln>
            <a:noFill/>
          </a:ln>
        </p:spPr>
      </p:pic>
      <p:sp>
        <p:nvSpPr>
          <p:cNvPr id="512" name="Google Shape;512;g77b4023b86_4_279"/>
          <p:cNvSpPr txBox="1"/>
          <p:nvPr/>
        </p:nvSpPr>
        <p:spPr>
          <a:xfrm>
            <a:off x="2592925" y="5704550"/>
            <a:ext cx="7221600" cy="84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entury Gothic"/>
                <a:ea typeface="Century Gothic"/>
                <a:cs typeface="Century Gothic"/>
                <a:sym typeface="Century Gothic"/>
              </a:rPr>
              <a:t>NOTE: Unfortunately, procedure is not working properly with Cursor approach to perform comparison operation. (So Total Time in performance report will be different in working scenario)</a:t>
            </a:r>
            <a:endParaRPr sz="1400" b="1"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77b4023b86_4_286"/>
          <p:cNvSpPr txBox="1">
            <a:spLocks noGrp="1"/>
          </p:cNvSpPr>
          <p:nvPr>
            <p:ph type="title"/>
          </p:nvPr>
        </p:nvSpPr>
        <p:spPr>
          <a:xfrm>
            <a:off x="2592925" y="624105"/>
            <a:ext cx="8911800" cy="654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dirty="0"/>
              <a:t>Group Summary &amp; Conclusion 	</a:t>
            </a:r>
            <a:r>
              <a:rPr lang="en-US" sz="2000" b="1" dirty="0" err="1"/>
              <a:t>Akshay</a:t>
            </a:r>
            <a:endParaRPr sz="2000" b="1" dirty="0"/>
          </a:p>
        </p:txBody>
      </p:sp>
      <p:sp>
        <p:nvSpPr>
          <p:cNvPr id="519" name="Google Shape;519;g77b4023b86_4_286"/>
          <p:cNvSpPr txBox="1">
            <a:spLocks noGrp="1"/>
          </p:cNvSpPr>
          <p:nvPr>
            <p:ph type="body" idx="1"/>
          </p:nvPr>
        </p:nvSpPr>
        <p:spPr>
          <a:xfrm>
            <a:off x="2591125" y="1278700"/>
            <a:ext cx="8915400" cy="50904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Char char="●"/>
            </a:pPr>
            <a:r>
              <a:rPr lang="en-US"/>
              <a:t>We have populated the MODEL and ACCESS RULE tables with given data set.</a:t>
            </a:r>
            <a:endParaRPr/>
          </a:p>
          <a:p>
            <a:pPr marL="0" lvl="0" indent="0" algn="l" rtl="0">
              <a:lnSpc>
                <a:spcPct val="100000"/>
              </a:lnSpc>
              <a:spcBef>
                <a:spcPts val="1000"/>
              </a:spcBef>
              <a:spcAft>
                <a:spcPts val="0"/>
              </a:spcAft>
              <a:buSzPts val="1800"/>
              <a:buNone/>
            </a:pPr>
            <a:endParaRPr/>
          </a:p>
          <a:p>
            <a:pPr marL="457200" lvl="0" indent="-342900" algn="l" rtl="0">
              <a:lnSpc>
                <a:spcPct val="100000"/>
              </a:lnSpc>
              <a:spcBef>
                <a:spcPts val="1000"/>
              </a:spcBef>
              <a:spcAft>
                <a:spcPts val="0"/>
              </a:spcAft>
              <a:buSzPts val="1800"/>
              <a:buChar char="●"/>
            </a:pPr>
            <a:r>
              <a:rPr lang="en-US"/>
              <a:t>We have performed two approaches to do a comparison operation between pertinent attributes of MODEL and ACCESS RULE table i.e. LEFT JOIN, and CURSOR.</a:t>
            </a:r>
            <a:endParaRPr/>
          </a:p>
          <a:p>
            <a:pPr marL="0" lvl="0" indent="0" algn="l" rtl="0">
              <a:lnSpc>
                <a:spcPct val="100000"/>
              </a:lnSpc>
              <a:spcBef>
                <a:spcPts val="1000"/>
              </a:spcBef>
              <a:spcAft>
                <a:spcPts val="0"/>
              </a:spcAft>
              <a:buSzPts val="1800"/>
              <a:buNone/>
            </a:pPr>
            <a:endParaRPr/>
          </a:p>
          <a:p>
            <a:pPr marL="457200" lvl="0" indent="-342900" algn="l" rtl="0">
              <a:lnSpc>
                <a:spcPct val="100000"/>
              </a:lnSpc>
              <a:spcBef>
                <a:spcPts val="1000"/>
              </a:spcBef>
              <a:spcAft>
                <a:spcPts val="0"/>
              </a:spcAft>
              <a:buSzPts val="1800"/>
              <a:buChar char="●"/>
            </a:pPr>
            <a:r>
              <a:rPr lang="en-US"/>
              <a:t>With LEFT JOIN approach, we have got 9860 mismatched records (called ‘evidence of discrepancy’) between MODEL and ACCESS RULE table after comparison operation. (Total time: 5.95 seconds)</a:t>
            </a:r>
            <a:endParaRPr/>
          </a:p>
          <a:p>
            <a:pPr marL="0" lvl="0" indent="0" algn="l" rtl="0">
              <a:lnSpc>
                <a:spcPct val="100000"/>
              </a:lnSpc>
              <a:spcBef>
                <a:spcPts val="1000"/>
              </a:spcBef>
              <a:spcAft>
                <a:spcPts val="0"/>
              </a:spcAft>
              <a:buSzPts val="1800"/>
              <a:buNone/>
            </a:pPr>
            <a:endParaRPr/>
          </a:p>
          <a:p>
            <a:pPr marL="457200" lvl="0" indent="-342900" algn="l" rtl="0">
              <a:lnSpc>
                <a:spcPct val="100000"/>
              </a:lnSpc>
              <a:spcBef>
                <a:spcPts val="1000"/>
              </a:spcBef>
              <a:spcAft>
                <a:spcPts val="0"/>
              </a:spcAft>
              <a:buSzPts val="1800"/>
              <a:buChar char="●"/>
            </a:pPr>
            <a:r>
              <a:rPr lang="en-US"/>
              <a:t>Unfortunately, with CURSOR approach, we have not able to fetch the expected mismatched records between MODEL and ACCESS RULE table and unable to gather evidences in DISCREPANCY table.</a:t>
            </a:r>
            <a:endParaRPr/>
          </a:p>
          <a:p>
            <a:pPr marL="457200" lvl="0" indent="0" algn="l" rtl="0">
              <a:lnSpc>
                <a:spcPct val="100000"/>
              </a:lnSpc>
              <a:spcBef>
                <a:spcPts val="1000"/>
              </a:spcBef>
              <a:spcAft>
                <a:spcPts val="0"/>
              </a:spcAft>
              <a:buSzPts val="1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
          <p:cNvSpPr txBox="1">
            <a:spLocks noGrp="1"/>
          </p:cNvSpPr>
          <p:nvPr>
            <p:ph type="title"/>
          </p:nvPr>
        </p:nvSpPr>
        <p:spPr>
          <a:xfrm>
            <a:off x="2592925" y="624104"/>
            <a:ext cx="8911800" cy="742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b="1" dirty="0"/>
              <a:t>Project Requirements 			</a:t>
            </a:r>
            <a:r>
              <a:rPr lang="en-US" sz="2000" b="1" dirty="0" err="1"/>
              <a:t>Jaymeen</a:t>
            </a:r>
            <a:endParaRPr dirty="0"/>
          </a:p>
        </p:txBody>
      </p:sp>
      <p:sp>
        <p:nvSpPr>
          <p:cNvPr id="338" name="Google Shape;338;p2"/>
          <p:cNvSpPr txBox="1">
            <a:spLocks noGrp="1"/>
          </p:cNvSpPr>
          <p:nvPr>
            <p:ph type="body" idx="1"/>
          </p:nvPr>
        </p:nvSpPr>
        <p:spPr>
          <a:xfrm>
            <a:off x="2589200" y="2133600"/>
            <a:ext cx="8915400" cy="4122600"/>
          </a:xfrm>
          <a:prstGeom prst="rect">
            <a:avLst/>
          </a:prstGeom>
          <a:noFill/>
          <a:ln>
            <a:noFill/>
          </a:ln>
        </p:spPr>
        <p:txBody>
          <a:bodyPr spcFirstLastPara="1" wrap="square" lIns="91425" tIns="45700" rIns="91425" bIns="45700" anchor="t" anchorCtr="0">
            <a:normAutofit/>
          </a:bodyPr>
          <a:lstStyle/>
          <a:p>
            <a:pPr marL="457200" lvl="0" indent="-342900" algn="l" rtl="0">
              <a:spcBef>
                <a:spcPts val="0"/>
              </a:spcBef>
              <a:spcAft>
                <a:spcPts val="0"/>
              </a:spcAft>
              <a:buSzPts val="1800"/>
              <a:buChar char="●"/>
            </a:pPr>
            <a:r>
              <a:rPr lang="en-US"/>
              <a:t>To populate the Model, Access Rule tables with given data sets</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Implement at least two approaches to compare pertinent attributes between MODEL and ACCESS RULE tables and to gather mismatched records from MODEL table called ‘evidence of discrepancies’ into DISCREPANCY table for better evaluation of discrepancies.</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a:t>To select best approach to implement the comparison operation in the given system.</a:t>
            </a:r>
            <a:endParaRPr/>
          </a:p>
          <a:p>
            <a:pPr marL="45720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77b4023b86_4_292"/>
          <p:cNvSpPr txBox="1">
            <a:spLocks noGrp="1"/>
          </p:cNvSpPr>
          <p:nvPr>
            <p:ph type="title"/>
          </p:nvPr>
        </p:nvSpPr>
        <p:spPr>
          <a:xfrm>
            <a:off x="2592925" y="624100"/>
            <a:ext cx="8915400" cy="692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dirty="0"/>
              <a:t>Suggestions						</a:t>
            </a:r>
            <a:r>
              <a:rPr lang="en-US" sz="2000" b="1" dirty="0"/>
              <a:t>Rashmi	</a:t>
            </a:r>
            <a:r>
              <a:rPr lang="en-US" b="1" dirty="0"/>
              <a:t>										</a:t>
            </a:r>
            <a:endParaRPr b="1" dirty="0"/>
          </a:p>
        </p:txBody>
      </p:sp>
      <p:sp>
        <p:nvSpPr>
          <p:cNvPr id="526" name="Google Shape;526;g77b4023b86_4_292"/>
          <p:cNvSpPr txBox="1">
            <a:spLocks noGrp="1"/>
          </p:cNvSpPr>
          <p:nvPr>
            <p:ph type="body" idx="1"/>
          </p:nvPr>
        </p:nvSpPr>
        <p:spPr>
          <a:xfrm>
            <a:off x="2589200" y="1680025"/>
            <a:ext cx="8915400" cy="42312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Char char="●"/>
            </a:pPr>
            <a:r>
              <a:rPr lang="en-US"/>
              <a:t>According to real time use of Cursors, the approach uses more network bandwidth which ultimately degrade the speed of the operations.</a:t>
            </a:r>
            <a:endParaRPr/>
          </a:p>
          <a:p>
            <a:pPr marL="0" lvl="0" indent="0" algn="l" rtl="0">
              <a:lnSpc>
                <a:spcPct val="100000"/>
              </a:lnSpc>
              <a:spcBef>
                <a:spcPts val="1000"/>
              </a:spcBef>
              <a:spcAft>
                <a:spcPts val="0"/>
              </a:spcAft>
              <a:buSzPts val="1800"/>
              <a:buNone/>
            </a:pPr>
            <a:endParaRPr/>
          </a:p>
          <a:p>
            <a:pPr marL="457200" lvl="0" indent="-342900" algn="l" rtl="0">
              <a:lnSpc>
                <a:spcPct val="100000"/>
              </a:lnSpc>
              <a:spcBef>
                <a:spcPts val="1000"/>
              </a:spcBef>
              <a:spcAft>
                <a:spcPts val="0"/>
              </a:spcAft>
              <a:buSzPts val="1800"/>
              <a:buChar char="●"/>
            </a:pPr>
            <a:r>
              <a:rPr lang="en-US"/>
              <a:t>Due to such poor performance, cursors are not recommended approach.</a:t>
            </a:r>
            <a:endParaRPr/>
          </a:p>
          <a:p>
            <a:pPr marL="0" lvl="0" indent="0" algn="l" rtl="0">
              <a:lnSpc>
                <a:spcPct val="100000"/>
              </a:lnSpc>
              <a:spcBef>
                <a:spcPts val="1000"/>
              </a:spcBef>
              <a:spcAft>
                <a:spcPts val="0"/>
              </a:spcAft>
              <a:buSzPts val="1800"/>
              <a:buNone/>
            </a:pPr>
            <a:endParaRPr/>
          </a:p>
          <a:p>
            <a:pPr marL="457200" lvl="0" indent="-342900" algn="l" rtl="0">
              <a:lnSpc>
                <a:spcPct val="100000"/>
              </a:lnSpc>
              <a:spcBef>
                <a:spcPts val="1000"/>
              </a:spcBef>
              <a:spcAft>
                <a:spcPts val="0"/>
              </a:spcAft>
              <a:buSzPts val="1800"/>
              <a:buChar char="●"/>
            </a:pPr>
            <a:r>
              <a:rPr lang="en-US"/>
              <a:t>We recommend the JOIN approach over CURSOR approach, to get overall good performance for the implemented system with much less execution time.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77b4023b86_4_298"/>
          <p:cNvSpPr txBox="1">
            <a:spLocks noGrp="1"/>
          </p:cNvSpPr>
          <p:nvPr>
            <p:ph type="title"/>
          </p:nvPr>
        </p:nvSpPr>
        <p:spPr>
          <a:xfrm>
            <a:off x="2078875" y="2542360"/>
            <a:ext cx="8911800" cy="1281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b="1"/>
              <a:t>Thank You</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
          <p:cNvSpPr txBox="1">
            <a:spLocks noGrp="1"/>
          </p:cNvSpPr>
          <p:nvPr>
            <p:ph type="title"/>
          </p:nvPr>
        </p:nvSpPr>
        <p:spPr>
          <a:xfrm>
            <a:off x="2592925" y="624104"/>
            <a:ext cx="8911800" cy="7926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262626"/>
              </a:buClr>
              <a:buSzPts val="3600"/>
              <a:buFont typeface="Century Gothic"/>
              <a:buNone/>
            </a:pPr>
            <a:r>
              <a:rPr lang="en-US" b="1" dirty="0"/>
              <a:t>Approach Used  					</a:t>
            </a:r>
            <a:r>
              <a:rPr lang="en-US" sz="2000" b="1" dirty="0" err="1"/>
              <a:t>Jaymeen</a:t>
            </a:r>
            <a:endParaRPr dirty="0"/>
          </a:p>
        </p:txBody>
      </p:sp>
      <p:sp>
        <p:nvSpPr>
          <p:cNvPr id="344" name="Google Shape;344;p3"/>
          <p:cNvSpPr txBox="1">
            <a:spLocks noGrp="1"/>
          </p:cNvSpPr>
          <p:nvPr>
            <p:ph type="body" idx="1"/>
          </p:nvPr>
        </p:nvSpPr>
        <p:spPr>
          <a:xfrm>
            <a:off x="2143899" y="2133600"/>
            <a:ext cx="9360600" cy="3777600"/>
          </a:xfrm>
          <a:prstGeom prst="rect">
            <a:avLst/>
          </a:prstGeom>
          <a:noFill/>
          <a:ln>
            <a:noFill/>
          </a:ln>
        </p:spPr>
        <p:txBody>
          <a:bodyPr spcFirstLastPara="1" wrap="square" lIns="91425" tIns="45700" rIns="91425" bIns="45700" anchor="t" anchorCtr="0">
            <a:normAutofit/>
          </a:bodyPr>
          <a:lstStyle/>
          <a:p>
            <a:pPr marL="457200" lvl="0" indent="-342900" algn="l" rtl="0">
              <a:spcBef>
                <a:spcPts val="0"/>
              </a:spcBef>
              <a:spcAft>
                <a:spcPts val="0"/>
              </a:spcAft>
              <a:buSzPts val="1800"/>
              <a:buChar char="●"/>
            </a:pPr>
            <a:r>
              <a:rPr lang="en-US" b="1"/>
              <a:t>LEFT JOIN</a:t>
            </a:r>
            <a:r>
              <a:rPr lang="en-US"/>
              <a:t> Approach</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b="1"/>
              <a:t>CURSOR</a:t>
            </a:r>
            <a:r>
              <a:rPr lang="en-US"/>
              <a:t> Approach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
          <p:cNvSpPr txBox="1">
            <a:spLocks noGrp="1"/>
          </p:cNvSpPr>
          <p:nvPr>
            <p:ph type="title"/>
          </p:nvPr>
        </p:nvSpPr>
        <p:spPr>
          <a:xfrm>
            <a:off x="2244850" y="624100"/>
            <a:ext cx="8762240" cy="554400"/>
          </a:xfrm>
          <a:prstGeom prst="rect">
            <a:avLst/>
          </a:prstGeom>
          <a:noFill/>
          <a:ln>
            <a:noFill/>
          </a:ln>
        </p:spPr>
        <p:txBody>
          <a:bodyPr spcFirstLastPara="1" wrap="square" lIns="91425" tIns="45700" rIns="91425" bIns="45700" anchor="t" anchorCtr="0">
            <a:normAutofit fontScale="90000"/>
          </a:bodyPr>
          <a:lstStyle/>
          <a:p>
            <a:pPr marL="57150" marR="39283" lvl="0" indent="0" algn="l" rtl="0">
              <a:spcBef>
                <a:spcPts val="0"/>
              </a:spcBef>
              <a:spcAft>
                <a:spcPts val="0"/>
              </a:spcAft>
              <a:buClr>
                <a:srgbClr val="262626"/>
              </a:buClr>
              <a:buSzPts val="3600"/>
              <a:buFont typeface="Century Gothic"/>
              <a:buNone/>
            </a:pPr>
            <a:r>
              <a:rPr lang="en-US" b="1" dirty="0"/>
              <a:t>LEFT JOIN (Updated ERD)			</a:t>
            </a:r>
            <a:r>
              <a:rPr lang="en-US" sz="2000" b="1" dirty="0" err="1"/>
              <a:t>Jaymeen</a:t>
            </a:r>
            <a:endParaRPr sz="2000" dirty="0"/>
          </a:p>
        </p:txBody>
      </p:sp>
      <p:pic>
        <p:nvPicPr>
          <p:cNvPr id="5" name="Picture 4" descr="A close up of a map&#10;&#10;Description automatically generated">
            <a:extLst>
              <a:ext uri="{FF2B5EF4-FFF2-40B4-BE49-F238E27FC236}">
                <a16:creationId xmlns:a16="http://schemas.microsoft.com/office/drawing/2014/main" id="{4112394B-842B-5E41-8EF2-C1667C65948E}"/>
              </a:ext>
            </a:extLst>
          </p:cNvPr>
          <p:cNvPicPr>
            <a:picLocks noChangeAspect="1"/>
          </p:cNvPicPr>
          <p:nvPr/>
        </p:nvPicPr>
        <p:blipFill>
          <a:blip r:embed="rId3"/>
          <a:stretch>
            <a:fillRect/>
          </a:stretch>
        </p:blipFill>
        <p:spPr>
          <a:xfrm>
            <a:off x="2244850" y="1178500"/>
            <a:ext cx="8762240" cy="5679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
          <p:cNvSpPr txBox="1">
            <a:spLocks noGrp="1"/>
          </p:cNvSpPr>
          <p:nvPr>
            <p:ph type="title"/>
          </p:nvPr>
        </p:nvSpPr>
        <p:spPr>
          <a:xfrm>
            <a:off x="2592925" y="624100"/>
            <a:ext cx="8915400" cy="767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b="1" dirty="0"/>
              <a:t>LEFT JOIN (Pseudo Code)		 </a:t>
            </a:r>
            <a:r>
              <a:rPr lang="en-US" sz="2000" b="1" dirty="0" err="1"/>
              <a:t>Akshay</a:t>
            </a:r>
            <a:endParaRPr b="1" dirty="0"/>
          </a:p>
        </p:txBody>
      </p:sp>
      <p:sp>
        <p:nvSpPr>
          <p:cNvPr id="356" name="Google Shape;356;p5"/>
          <p:cNvSpPr txBox="1">
            <a:spLocks noGrp="1"/>
          </p:cNvSpPr>
          <p:nvPr>
            <p:ph type="body" idx="1"/>
          </p:nvPr>
        </p:nvSpPr>
        <p:spPr>
          <a:xfrm>
            <a:off x="2589200" y="1780325"/>
            <a:ext cx="8915400" cy="4864800"/>
          </a:xfrm>
          <a:prstGeom prst="rect">
            <a:avLst/>
          </a:prstGeom>
          <a:noFill/>
          <a:ln>
            <a:noFill/>
          </a:ln>
        </p:spPr>
        <p:txBody>
          <a:bodyPr spcFirstLastPara="1" wrap="square" lIns="91425" tIns="45700" rIns="91425" bIns="45700" anchor="t" anchorCtr="0">
            <a:normAutofit/>
          </a:bodyPr>
          <a:lstStyle/>
          <a:p>
            <a:pPr marL="457200" lvl="0" indent="-342900" algn="l" rtl="0">
              <a:spcBef>
                <a:spcPts val="0"/>
              </a:spcBef>
              <a:spcAft>
                <a:spcPts val="0"/>
              </a:spcAft>
              <a:buSzPts val="1800"/>
              <a:buChar char="●"/>
            </a:pPr>
            <a:r>
              <a:rPr lang="en-US" dirty="0"/>
              <a:t>Fetch all MODEL records from MODEL table for score is TRUE and all ACCESS RULE table, inserted into Comparison table.</a:t>
            </a:r>
            <a:endParaRPr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US" dirty="0"/>
              <a:t>Using JOIN approach, performed comparison of pertinent attributes by comparing each row of MODEL with each row of ACCESS RULE table, to get all mismatched rows(called “Evidences of Discrepancy)</a:t>
            </a:r>
            <a:endParaRPr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US" dirty="0"/>
              <a:t>Inserted mismatched rows between MODEL and ACCESS RULE table into DISCREPANCY table after comparison to gather the evidences of discrepancy.</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US" dirty="0"/>
              <a:t>Created a stored procedure to gather evidence of discrepancies happened during comparison between MODEL and ACCESS RULE table.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7"/>
          <p:cNvSpPr txBox="1">
            <a:spLocks noGrp="1"/>
          </p:cNvSpPr>
          <p:nvPr>
            <p:ph type="title"/>
          </p:nvPr>
        </p:nvSpPr>
        <p:spPr>
          <a:xfrm>
            <a:off x="2592925" y="624105"/>
            <a:ext cx="8911800" cy="5796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262626"/>
              </a:buClr>
              <a:buSzPts val="3600"/>
              <a:buFont typeface="Century Gothic"/>
              <a:buNone/>
            </a:pPr>
            <a:r>
              <a:rPr lang="en-US" b="1" dirty="0"/>
              <a:t>Population of Tables 				</a:t>
            </a:r>
            <a:r>
              <a:rPr lang="en-US" sz="2000" b="1" dirty="0" err="1"/>
              <a:t>Akshay</a:t>
            </a:r>
            <a:endParaRPr b="1" dirty="0"/>
          </a:p>
        </p:txBody>
      </p:sp>
      <p:sp>
        <p:nvSpPr>
          <p:cNvPr id="362" name="Google Shape;362;p7"/>
          <p:cNvSpPr txBox="1">
            <a:spLocks noGrp="1"/>
          </p:cNvSpPr>
          <p:nvPr>
            <p:ph type="body" idx="1"/>
          </p:nvPr>
        </p:nvSpPr>
        <p:spPr>
          <a:xfrm>
            <a:off x="2591125" y="1355300"/>
            <a:ext cx="8915400" cy="579600"/>
          </a:xfrm>
          <a:prstGeom prst="rect">
            <a:avLst/>
          </a:prstGeom>
          <a:noFill/>
          <a:ln>
            <a:noFill/>
          </a:ln>
        </p:spPr>
        <p:txBody>
          <a:bodyPr spcFirstLastPara="1" wrap="square" lIns="91425" tIns="45700" rIns="91425" bIns="45700" anchor="t" anchorCtr="0">
            <a:normAutofit fontScale="77500" lnSpcReduction="20000"/>
          </a:bodyPr>
          <a:lstStyle/>
          <a:p>
            <a:pPr marL="457200" lvl="0" indent="-342900" algn="l" rtl="0">
              <a:spcBef>
                <a:spcPts val="0"/>
              </a:spcBef>
              <a:spcAft>
                <a:spcPts val="0"/>
              </a:spcAft>
              <a:buSzPts val="1800"/>
              <a:buChar char="●"/>
            </a:pPr>
            <a:r>
              <a:rPr lang="en-US" b="1"/>
              <a:t>ACCESSRULE</a:t>
            </a:r>
            <a:endParaRPr b="1"/>
          </a:p>
          <a:p>
            <a:pPr marL="914400" lvl="1" indent="-342900" algn="l" rtl="0">
              <a:spcBef>
                <a:spcPts val="0"/>
              </a:spcBef>
              <a:spcAft>
                <a:spcPts val="0"/>
              </a:spcAft>
              <a:buSzPts val="1800"/>
              <a:buChar char="○"/>
            </a:pPr>
            <a:r>
              <a:rPr lang="en-US" b="1"/>
              <a:t>Total rows: 16</a:t>
            </a:r>
            <a:endParaRPr b="1"/>
          </a:p>
          <a:p>
            <a:pPr marL="0" lvl="0" indent="0" algn="l" rtl="0">
              <a:spcBef>
                <a:spcPts val="0"/>
              </a:spcBef>
              <a:spcAft>
                <a:spcPts val="0"/>
              </a:spcAft>
              <a:buNone/>
            </a:pPr>
            <a:r>
              <a:rPr lang="en-US" b="1"/>
              <a:t>	</a:t>
            </a:r>
            <a:endParaRPr b="1"/>
          </a:p>
        </p:txBody>
      </p:sp>
      <p:pic>
        <p:nvPicPr>
          <p:cNvPr id="363" name="Google Shape;363;p7"/>
          <p:cNvPicPr preferRelativeResize="0"/>
          <p:nvPr/>
        </p:nvPicPr>
        <p:blipFill>
          <a:blip r:embed="rId3">
            <a:alphaModFix/>
          </a:blip>
          <a:stretch>
            <a:fillRect/>
          </a:stretch>
        </p:blipFill>
        <p:spPr>
          <a:xfrm>
            <a:off x="3046600" y="2188575"/>
            <a:ext cx="7710550" cy="4542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8"/>
          <p:cNvSpPr txBox="1">
            <a:spLocks noGrp="1"/>
          </p:cNvSpPr>
          <p:nvPr>
            <p:ph type="title"/>
          </p:nvPr>
        </p:nvSpPr>
        <p:spPr>
          <a:xfrm>
            <a:off x="2592925" y="547905"/>
            <a:ext cx="8911800" cy="5919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262626"/>
              </a:buClr>
              <a:buSzPts val="3600"/>
              <a:buFont typeface="Century Gothic"/>
              <a:buNone/>
            </a:pPr>
            <a:r>
              <a:rPr lang="en-US" b="1" dirty="0"/>
              <a:t>Population of Tables				</a:t>
            </a:r>
            <a:r>
              <a:rPr lang="en-US" sz="2000" b="1" dirty="0" err="1"/>
              <a:t>Akshay</a:t>
            </a:r>
            <a:endParaRPr b="1" dirty="0"/>
          </a:p>
        </p:txBody>
      </p:sp>
      <p:sp>
        <p:nvSpPr>
          <p:cNvPr id="369" name="Google Shape;369;p8"/>
          <p:cNvSpPr txBox="1">
            <a:spLocks noGrp="1"/>
          </p:cNvSpPr>
          <p:nvPr>
            <p:ph type="body" idx="1"/>
          </p:nvPr>
        </p:nvSpPr>
        <p:spPr>
          <a:xfrm>
            <a:off x="2591125" y="1330800"/>
            <a:ext cx="8915400" cy="677100"/>
          </a:xfrm>
          <a:prstGeom prst="rect">
            <a:avLst/>
          </a:prstGeom>
          <a:noFill/>
          <a:ln>
            <a:noFill/>
          </a:ln>
        </p:spPr>
        <p:txBody>
          <a:bodyPr spcFirstLastPara="1" wrap="square" lIns="91425" tIns="45700" rIns="91425" bIns="45700" anchor="t" anchorCtr="0">
            <a:normAutofit/>
          </a:bodyPr>
          <a:lstStyle/>
          <a:p>
            <a:pPr marL="457200" lvl="0" indent="-342900" algn="l" rtl="0">
              <a:spcBef>
                <a:spcPts val="0"/>
              </a:spcBef>
              <a:spcAft>
                <a:spcPts val="0"/>
              </a:spcAft>
              <a:buSzPts val="1800"/>
              <a:buChar char="●"/>
            </a:pPr>
            <a:r>
              <a:rPr lang="en-US" b="1"/>
              <a:t>MODEL</a:t>
            </a:r>
            <a:endParaRPr b="1"/>
          </a:p>
          <a:p>
            <a:pPr marL="914400" lvl="1" indent="-342900" algn="l" rtl="0">
              <a:spcBef>
                <a:spcPts val="0"/>
              </a:spcBef>
              <a:spcAft>
                <a:spcPts val="0"/>
              </a:spcAft>
              <a:buSzPts val="1800"/>
              <a:buChar char="○"/>
            </a:pPr>
            <a:r>
              <a:rPr lang="en-US" b="1"/>
              <a:t>Total rows: 20266</a:t>
            </a:r>
            <a:endParaRPr b="1"/>
          </a:p>
        </p:txBody>
      </p:sp>
      <p:pic>
        <p:nvPicPr>
          <p:cNvPr id="370" name="Google Shape;370;p8"/>
          <p:cNvPicPr preferRelativeResize="0"/>
          <p:nvPr/>
        </p:nvPicPr>
        <p:blipFill>
          <a:blip r:embed="rId3">
            <a:alphaModFix/>
          </a:blip>
          <a:stretch>
            <a:fillRect/>
          </a:stretch>
        </p:blipFill>
        <p:spPr>
          <a:xfrm>
            <a:off x="3052475" y="2007900"/>
            <a:ext cx="7992694" cy="4660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1"/>
          <p:cNvSpPr txBox="1">
            <a:spLocks noGrp="1"/>
          </p:cNvSpPr>
          <p:nvPr>
            <p:ph type="title"/>
          </p:nvPr>
        </p:nvSpPr>
        <p:spPr>
          <a:xfrm>
            <a:off x="2592925" y="624103"/>
            <a:ext cx="8911800" cy="8553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262626"/>
              </a:buClr>
              <a:buSzPts val="3600"/>
              <a:buFont typeface="Century Gothic"/>
              <a:buNone/>
            </a:pPr>
            <a:r>
              <a:rPr lang="en-US" b="1" dirty="0"/>
              <a:t>LEFT JOIN (Implementation)</a:t>
            </a:r>
            <a:r>
              <a:rPr lang="en-US" b="1" dirty="0">
                <a:solidFill>
                  <a:schemeClr val="dk1"/>
                </a:solidFill>
                <a:latin typeface="Times New Roman"/>
                <a:ea typeface="Times New Roman"/>
                <a:cs typeface="Times New Roman"/>
                <a:sym typeface="Times New Roman"/>
              </a:rPr>
              <a:t> 			</a:t>
            </a:r>
            <a:r>
              <a:rPr lang="en-US" sz="2000" b="1" dirty="0" err="1"/>
              <a:t>Akshay</a:t>
            </a:r>
            <a:r>
              <a:rPr lang="en-US" sz="2000" b="1" dirty="0"/>
              <a:t>	</a:t>
            </a:r>
            <a:endParaRPr dirty="0"/>
          </a:p>
        </p:txBody>
      </p:sp>
      <p:sp>
        <p:nvSpPr>
          <p:cNvPr id="376" name="Google Shape;376;p11"/>
          <p:cNvSpPr txBox="1">
            <a:spLocks noGrp="1"/>
          </p:cNvSpPr>
          <p:nvPr>
            <p:ph type="body" idx="1"/>
          </p:nvPr>
        </p:nvSpPr>
        <p:spPr>
          <a:xfrm>
            <a:off x="2591125" y="1479400"/>
            <a:ext cx="8915400" cy="1078200"/>
          </a:xfrm>
          <a:prstGeom prst="rect">
            <a:avLst/>
          </a:prstGeom>
          <a:noFill/>
          <a:ln>
            <a:noFill/>
          </a:ln>
        </p:spPr>
        <p:txBody>
          <a:bodyPr spcFirstLastPara="1" wrap="square" lIns="91425" tIns="45700" rIns="91425" bIns="45700" anchor="t" anchorCtr="0">
            <a:normAutofit/>
          </a:bodyPr>
          <a:lstStyle/>
          <a:p>
            <a:pPr marL="457200" lvl="0" indent="-342900" algn="just" rtl="0">
              <a:lnSpc>
                <a:spcPct val="115000"/>
              </a:lnSpc>
              <a:spcBef>
                <a:spcPts val="0"/>
              </a:spcBef>
              <a:spcAft>
                <a:spcPts val="0"/>
              </a:spcAft>
              <a:buSzPts val="1800"/>
              <a:buChar char="●"/>
            </a:pPr>
            <a:r>
              <a:rPr lang="en-US" dirty="0"/>
              <a:t>For each row from MODEL table having score TRUE, fetch each row from ACCESS RULE table and insert </a:t>
            </a:r>
            <a:r>
              <a:rPr lang="en-US" dirty="0" err="1"/>
              <a:t>ar_id</a:t>
            </a:r>
            <a:r>
              <a:rPr lang="en-US" dirty="0"/>
              <a:t>, </a:t>
            </a:r>
            <a:r>
              <a:rPr lang="en-US" dirty="0" err="1"/>
              <a:t>m_id</a:t>
            </a:r>
            <a:r>
              <a:rPr lang="en-US" dirty="0"/>
              <a:t> into Comparison table.</a:t>
            </a:r>
            <a:endParaRPr dirty="0"/>
          </a:p>
          <a:p>
            <a:pPr marL="914400" lvl="1" indent="-342900" algn="just" rtl="0">
              <a:lnSpc>
                <a:spcPct val="115000"/>
              </a:lnSpc>
              <a:spcBef>
                <a:spcPts val="0"/>
              </a:spcBef>
              <a:spcAft>
                <a:spcPts val="0"/>
              </a:spcAft>
              <a:buSzPts val="1800"/>
              <a:buChar char="○"/>
            </a:pPr>
            <a:r>
              <a:rPr lang="en-US" b="1" dirty="0"/>
              <a:t>Row Count: 38080</a:t>
            </a:r>
            <a:endParaRPr b="1" dirty="0"/>
          </a:p>
          <a:p>
            <a:pPr marL="342900" lvl="0" indent="-228600" algn="l" rtl="0">
              <a:spcBef>
                <a:spcPts val="0"/>
              </a:spcBef>
              <a:spcAft>
                <a:spcPts val="0"/>
              </a:spcAft>
              <a:buSzPts val="1800"/>
              <a:buNone/>
            </a:pPr>
            <a:endParaRPr dirty="0"/>
          </a:p>
        </p:txBody>
      </p:sp>
      <p:pic>
        <p:nvPicPr>
          <p:cNvPr id="377" name="Google Shape;377;p11"/>
          <p:cNvPicPr preferRelativeResize="0"/>
          <p:nvPr/>
        </p:nvPicPr>
        <p:blipFill>
          <a:blip r:embed="rId3">
            <a:alphaModFix/>
          </a:blip>
          <a:stretch>
            <a:fillRect/>
          </a:stretch>
        </p:blipFill>
        <p:spPr>
          <a:xfrm>
            <a:off x="3610800" y="2672400"/>
            <a:ext cx="6657401" cy="3995600"/>
          </a:xfrm>
          <a:prstGeom prst="rect">
            <a:avLst/>
          </a:prstGeom>
          <a:noFill/>
          <a:ln>
            <a:noFill/>
          </a:ln>
        </p:spPr>
      </p:pic>
    </p:spTree>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1009</Words>
  <Application>Microsoft Macintosh PowerPoint</Application>
  <PresentationFormat>Widescreen</PresentationFormat>
  <Paragraphs>130</Paragraphs>
  <Slides>31</Slides>
  <Notes>31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Noto Sans Symbols</vt:lpstr>
      <vt:lpstr>Calibri</vt:lpstr>
      <vt:lpstr>Arial</vt:lpstr>
      <vt:lpstr>Century Gothic</vt:lpstr>
      <vt:lpstr>Times New Roman</vt:lpstr>
      <vt:lpstr>Wisp</vt:lpstr>
      <vt:lpstr>Wisp</vt:lpstr>
      <vt:lpstr>DB PROGRAMMING  RED TEAM  PHASE 2 – POPULATE, TEST, AND USE OPERATIONAL DATABASE</vt:lpstr>
      <vt:lpstr>PowerPoint Presentation</vt:lpstr>
      <vt:lpstr>Project Requirements    Jaymeen</vt:lpstr>
      <vt:lpstr>Approach Used       Jaymeen</vt:lpstr>
      <vt:lpstr>LEFT JOIN (Updated ERD)   Jaymeen</vt:lpstr>
      <vt:lpstr>LEFT JOIN (Pseudo Code)   Akshay</vt:lpstr>
      <vt:lpstr>Population of Tables     Akshay</vt:lpstr>
      <vt:lpstr>Population of Tables    Akshay</vt:lpstr>
      <vt:lpstr>LEFT JOIN (Implementation)    Akshay </vt:lpstr>
      <vt:lpstr>LEFT JOIN (Implementation)  Akshay</vt:lpstr>
      <vt:lpstr>LEFT JOIN (Implementation)   Akshay</vt:lpstr>
      <vt:lpstr>LEFT JOIN (Implementation)   Akshay</vt:lpstr>
      <vt:lpstr>Population of Tables     Akshay</vt:lpstr>
      <vt:lpstr>Population of Tables    Akshay</vt:lpstr>
      <vt:lpstr>LEFT JOIN (Implementation)   Akshay </vt:lpstr>
      <vt:lpstr>LEFT JOIN (Implementation)  Akshay</vt:lpstr>
      <vt:lpstr>LEFT JOIN (Implementation)   Akshay</vt:lpstr>
      <vt:lpstr>LEFT JOIN (Implementation)   Akshay</vt:lpstr>
      <vt:lpstr>Population of Tables     Akshay</vt:lpstr>
      <vt:lpstr>Population of Tables     Akshay</vt:lpstr>
      <vt:lpstr>LEFT JOIN (Performance Report)  Akshay</vt:lpstr>
      <vt:lpstr>Cursors (Updated ERD)                      Tejas </vt:lpstr>
      <vt:lpstr>Cursors (Pseudo Code)   Mayuri </vt:lpstr>
      <vt:lpstr>Population of Tables     Mayuri</vt:lpstr>
      <vt:lpstr>Population of Tables    Mayuri</vt:lpstr>
      <vt:lpstr>Cursors (Implementation)                  Anmol    </vt:lpstr>
      <vt:lpstr>Cursors (Implementation)                 Anmol   </vt:lpstr>
      <vt:lpstr>Cursors (Performance Report) Rashmi     </vt:lpstr>
      <vt:lpstr>Group Summary &amp; Conclusion  Akshay</vt:lpstr>
      <vt:lpstr>Suggestions      Rashmi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 PROGRAMMING  RED TEAM  PHASE 2 – POPULATE, TEST, AND USE OPERATIONAL DATABASE</dc:title>
  <dc:creator>Jadhav, Akshay Dattatray</dc:creator>
  <cp:lastModifiedBy>Jadhav, Akshay Dattatray</cp:lastModifiedBy>
  <cp:revision>6</cp:revision>
  <dcterms:created xsi:type="dcterms:W3CDTF">2020-04-17T23:38:31Z</dcterms:created>
  <dcterms:modified xsi:type="dcterms:W3CDTF">2020-05-12T02:29:08Z</dcterms:modified>
</cp:coreProperties>
</file>